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3" r:id="rId5"/>
  </p:sldMasterIdLst>
  <p:sldIdLst>
    <p:sldId id="256" r:id="rId6"/>
    <p:sldId id="257" r:id="rId7"/>
    <p:sldId id="262" r:id="rId8"/>
    <p:sldId id="266" r:id="rId9"/>
    <p:sldId id="267" r:id="rId10"/>
    <p:sldId id="268" r:id="rId11"/>
    <p:sldId id="272" r:id="rId12"/>
    <p:sldId id="271" r:id="rId13"/>
    <p:sldId id="263" r:id="rId14"/>
    <p:sldId id="264" r:id="rId15"/>
    <p:sldId id="273" r:id="rId16"/>
    <p:sldId id="274" r:id="rId17"/>
    <p:sldId id="26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39DFA-7153-4DD0-8EC2-BFBAC1963E6E}" v="1465" dt="2024-04-02T06:02:58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0" autoAdjust="0"/>
    <p:restoredTop sz="94660"/>
  </p:normalViewPr>
  <p:slideViewPr>
    <p:cSldViewPr snapToGrid="0">
      <p:cViewPr varScale="1">
        <p:scale>
          <a:sx n="77" d="100"/>
          <a:sy n="77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03000" y="1708431"/>
            <a:ext cx="7986000" cy="28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33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03000" y="4588369"/>
            <a:ext cx="7986000" cy="5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328376" y="521627"/>
            <a:ext cx="11535248" cy="5873276"/>
            <a:chOff x="246282" y="391220"/>
            <a:chExt cx="8651436" cy="4404957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8065195" y="4499820"/>
              <a:ext cx="832523" cy="296357"/>
              <a:chOff x="7747838" y="4604000"/>
              <a:chExt cx="1182394" cy="420901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 flipH="1">
              <a:off x="246282" y="391220"/>
              <a:ext cx="832523" cy="296357"/>
              <a:chOff x="7747838" y="4604000"/>
              <a:chExt cx="1182394" cy="420901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2"/>
          <p:cNvSpPr/>
          <p:nvPr/>
        </p:nvSpPr>
        <p:spPr>
          <a:xfrm>
            <a:off x="10587570" y="-1680358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70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>
            <a:spLocks noGrp="1"/>
          </p:cNvSpPr>
          <p:nvPr>
            <p:ph type="title" hasCustomPrompt="1"/>
          </p:nvPr>
        </p:nvSpPr>
        <p:spPr>
          <a:xfrm>
            <a:off x="1853400" y="2020967"/>
            <a:ext cx="8485200" cy="17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ubTitle" idx="1"/>
          </p:nvPr>
        </p:nvSpPr>
        <p:spPr>
          <a:xfrm>
            <a:off x="1853400" y="3930633"/>
            <a:ext cx="8485200" cy="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29" name="Google Shape;129;p11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1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1" name="Google Shape;131;p11"/>
          <p:cNvGrpSpPr/>
          <p:nvPr/>
        </p:nvGrpSpPr>
        <p:grpSpPr>
          <a:xfrm>
            <a:off x="328376" y="521627"/>
            <a:ext cx="11535248" cy="5873276"/>
            <a:chOff x="246282" y="391220"/>
            <a:chExt cx="8651436" cy="4404957"/>
          </a:xfrm>
        </p:grpSpPr>
        <p:grpSp>
          <p:nvGrpSpPr>
            <p:cNvPr id="132" name="Google Shape;132;p11"/>
            <p:cNvGrpSpPr/>
            <p:nvPr/>
          </p:nvGrpSpPr>
          <p:grpSpPr>
            <a:xfrm flipH="1">
              <a:off x="246282" y="4499820"/>
              <a:ext cx="832523" cy="296357"/>
              <a:chOff x="7747838" y="4604000"/>
              <a:chExt cx="1182394" cy="420901"/>
            </a:xfrm>
          </p:grpSpPr>
          <p:sp>
            <p:nvSpPr>
              <p:cNvPr id="133" name="Google Shape;133;p11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1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1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" name="Google Shape;136;p11"/>
            <p:cNvGrpSpPr/>
            <p:nvPr/>
          </p:nvGrpSpPr>
          <p:grpSpPr>
            <a:xfrm>
              <a:off x="8065195" y="391220"/>
              <a:ext cx="832523" cy="296357"/>
              <a:chOff x="7747838" y="4604000"/>
              <a:chExt cx="1182394" cy="420901"/>
            </a:xfrm>
          </p:grpSpPr>
          <p:sp>
            <p:nvSpPr>
              <p:cNvPr id="137" name="Google Shape;137;p11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1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1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" name="Google Shape;140;p11"/>
          <p:cNvGrpSpPr/>
          <p:nvPr/>
        </p:nvGrpSpPr>
        <p:grpSpPr>
          <a:xfrm>
            <a:off x="-1698864" y="-853208"/>
            <a:ext cx="15449031" cy="8932379"/>
            <a:chOff x="-1274148" y="-639906"/>
            <a:chExt cx="11586773" cy="6699284"/>
          </a:xfrm>
        </p:grpSpPr>
        <p:sp>
          <p:nvSpPr>
            <p:cNvPr id="141" name="Google Shape;141;p11"/>
            <p:cNvSpPr/>
            <p:nvPr/>
          </p:nvSpPr>
          <p:spPr>
            <a:xfrm>
              <a:off x="-1274148" y="-639906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7959666" y="3700769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66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971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13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47" name="Google Shape;147;p13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3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body" idx="1"/>
          </p:nvPr>
        </p:nvSpPr>
        <p:spPr>
          <a:xfrm>
            <a:off x="950800" y="2491967"/>
            <a:ext cx="4980800" cy="2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body" idx="2"/>
          </p:nvPr>
        </p:nvSpPr>
        <p:spPr>
          <a:xfrm>
            <a:off x="6260233" y="2491967"/>
            <a:ext cx="4980800" cy="2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2" name="Google Shape;152;p13"/>
          <p:cNvGrpSpPr/>
          <p:nvPr/>
        </p:nvGrpSpPr>
        <p:grpSpPr>
          <a:xfrm>
            <a:off x="-1668997" y="-2039436"/>
            <a:ext cx="15274845" cy="10891821"/>
            <a:chOff x="-1251748" y="-1529577"/>
            <a:chExt cx="11456134" cy="8168866"/>
          </a:xfrm>
        </p:grpSpPr>
        <p:sp>
          <p:nvSpPr>
            <p:cNvPr id="153" name="Google Shape;153;p13"/>
            <p:cNvSpPr/>
            <p:nvPr/>
          </p:nvSpPr>
          <p:spPr>
            <a:xfrm>
              <a:off x="7851427" y="4280680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-1251748" y="-1529577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95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ubTitle" idx="1"/>
          </p:nvPr>
        </p:nvSpPr>
        <p:spPr>
          <a:xfrm>
            <a:off x="3244457" y="2176859"/>
            <a:ext cx="67088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subTitle" idx="2"/>
          </p:nvPr>
        </p:nvSpPr>
        <p:spPr>
          <a:xfrm>
            <a:off x="3244457" y="3295016"/>
            <a:ext cx="67088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3"/>
          </p:nvPr>
        </p:nvSpPr>
        <p:spPr>
          <a:xfrm>
            <a:off x="3251752" y="4408389"/>
            <a:ext cx="67088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ubTitle" idx="4"/>
          </p:nvPr>
        </p:nvSpPr>
        <p:spPr>
          <a:xfrm>
            <a:off x="3251752" y="5521767"/>
            <a:ext cx="67088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title" idx="5" hasCustomPrompt="1"/>
          </p:nvPr>
        </p:nvSpPr>
        <p:spPr>
          <a:xfrm>
            <a:off x="2231448" y="1921109"/>
            <a:ext cx="933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4"/>
          <p:cNvSpPr txBox="1">
            <a:spLocks noGrp="1"/>
          </p:cNvSpPr>
          <p:nvPr>
            <p:ph type="title" idx="6" hasCustomPrompt="1"/>
          </p:nvPr>
        </p:nvSpPr>
        <p:spPr>
          <a:xfrm>
            <a:off x="2238763" y="4147840"/>
            <a:ext cx="933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4"/>
          <p:cNvSpPr txBox="1">
            <a:spLocks noGrp="1"/>
          </p:cNvSpPr>
          <p:nvPr>
            <p:ph type="title" idx="7" hasCustomPrompt="1"/>
          </p:nvPr>
        </p:nvSpPr>
        <p:spPr>
          <a:xfrm>
            <a:off x="2231464" y="3034473"/>
            <a:ext cx="933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 idx="8" hasCustomPrompt="1"/>
          </p:nvPr>
        </p:nvSpPr>
        <p:spPr>
          <a:xfrm>
            <a:off x="2238772" y="5261213"/>
            <a:ext cx="9336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9"/>
          </p:nvPr>
        </p:nvSpPr>
        <p:spPr>
          <a:xfrm>
            <a:off x="3244457" y="1663067"/>
            <a:ext cx="6708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13"/>
          </p:nvPr>
        </p:nvSpPr>
        <p:spPr>
          <a:xfrm>
            <a:off x="3244457" y="2776440"/>
            <a:ext cx="6708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4"/>
          </p:nvPr>
        </p:nvSpPr>
        <p:spPr>
          <a:xfrm>
            <a:off x="3251752" y="3889812"/>
            <a:ext cx="6708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5"/>
          </p:nvPr>
        </p:nvSpPr>
        <p:spPr>
          <a:xfrm>
            <a:off x="3251752" y="5003185"/>
            <a:ext cx="67088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70" name="Google Shape;170;p14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71" name="Google Shape;171;p14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14"/>
          <p:cNvSpPr/>
          <p:nvPr/>
        </p:nvSpPr>
        <p:spPr>
          <a:xfrm>
            <a:off x="10587570" y="-1680358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4"/>
          <p:cNvGrpSpPr/>
          <p:nvPr/>
        </p:nvGrpSpPr>
        <p:grpSpPr>
          <a:xfrm flipH="1">
            <a:off x="328377" y="5999761"/>
            <a:ext cx="1110031" cy="395143"/>
            <a:chOff x="7747838" y="4604000"/>
            <a:chExt cx="1182394" cy="420901"/>
          </a:xfrm>
        </p:grpSpPr>
        <p:sp>
          <p:nvSpPr>
            <p:cNvPr id="175" name="Google Shape;175;p14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693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5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81" name="Google Shape;181;p15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5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1"/>
          </p:nvPr>
        </p:nvSpPr>
        <p:spPr>
          <a:xfrm>
            <a:off x="1479879" y="2188403"/>
            <a:ext cx="8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2"/>
          </p:nvPr>
        </p:nvSpPr>
        <p:spPr>
          <a:xfrm>
            <a:off x="1479879" y="1674600"/>
            <a:ext cx="860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3"/>
          </p:nvPr>
        </p:nvSpPr>
        <p:spPr>
          <a:xfrm>
            <a:off x="1902179" y="3748201"/>
            <a:ext cx="8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4"/>
          </p:nvPr>
        </p:nvSpPr>
        <p:spPr>
          <a:xfrm>
            <a:off x="1902179" y="3234400"/>
            <a:ext cx="860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5"/>
          </p:nvPr>
        </p:nvSpPr>
        <p:spPr>
          <a:xfrm>
            <a:off x="2324479" y="5308000"/>
            <a:ext cx="86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6"/>
          </p:nvPr>
        </p:nvSpPr>
        <p:spPr>
          <a:xfrm>
            <a:off x="2324479" y="4794200"/>
            <a:ext cx="86012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11342789" y="603791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5"/>
          <p:cNvGrpSpPr/>
          <p:nvPr/>
        </p:nvGrpSpPr>
        <p:grpSpPr>
          <a:xfrm flipH="1">
            <a:off x="328377" y="5999761"/>
            <a:ext cx="1110031" cy="395143"/>
            <a:chOff x="7747838" y="4604000"/>
            <a:chExt cx="1182394" cy="420901"/>
          </a:xfrm>
        </p:grpSpPr>
        <p:sp>
          <p:nvSpPr>
            <p:cNvPr id="192" name="Google Shape;192;p15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299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16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98" name="Google Shape;198;p16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6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1"/>
          </p:nvPr>
        </p:nvSpPr>
        <p:spPr>
          <a:xfrm>
            <a:off x="1130399" y="2308136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2"/>
          </p:nvPr>
        </p:nvSpPr>
        <p:spPr>
          <a:xfrm>
            <a:off x="1130400" y="17943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3"/>
          </p:nvPr>
        </p:nvSpPr>
        <p:spPr>
          <a:xfrm>
            <a:off x="1130399" y="3788736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4"/>
          </p:nvPr>
        </p:nvSpPr>
        <p:spPr>
          <a:xfrm>
            <a:off x="1130400" y="32749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5"/>
          </p:nvPr>
        </p:nvSpPr>
        <p:spPr>
          <a:xfrm>
            <a:off x="1130399" y="5269335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subTitle" idx="6"/>
          </p:nvPr>
        </p:nvSpPr>
        <p:spPr>
          <a:xfrm>
            <a:off x="1130400" y="47555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subTitle" idx="7"/>
          </p:nvPr>
        </p:nvSpPr>
        <p:spPr>
          <a:xfrm>
            <a:off x="6447600" y="2308136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ubTitle" idx="8"/>
          </p:nvPr>
        </p:nvSpPr>
        <p:spPr>
          <a:xfrm>
            <a:off x="6447601" y="17943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ubTitle" idx="9"/>
          </p:nvPr>
        </p:nvSpPr>
        <p:spPr>
          <a:xfrm>
            <a:off x="6447600" y="3788736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3"/>
          </p:nvPr>
        </p:nvSpPr>
        <p:spPr>
          <a:xfrm>
            <a:off x="6447601" y="32749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subTitle" idx="14"/>
          </p:nvPr>
        </p:nvSpPr>
        <p:spPr>
          <a:xfrm>
            <a:off x="6447600" y="5269335"/>
            <a:ext cx="461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15"/>
          </p:nvPr>
        </p:nvSpPr>
        <p:spPr>
          <a:xfrm>
            <a:off x="6447601" y="4755535"/>
            <a:ext cx="4614000" cy="59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-2311997" y="877790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6"/>
          <p:cNvGrpSpPr/>
          <p:nvPr/>
        </p:nvGrpSpPr>
        <p:grpSpPr>
          <a:xfrm>
            <a:off x="10753594" y="5999761"/>
            <a:ext cx="1110031" cy="395143"/>
            <a:chOff x="7747838" y="4604000"/>
            <a:chExt cx="1182394" cy="420901"/>
          </a:xfrm>
        </p:grpSpPr>
        <p:sp>
          <p:nvSpPr>
            <p:cNvPr id="215" name="Google Shape;215;p16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632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7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21" name="Google Shape;221;p17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7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" name="Google Shape;223;p17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4" name="Google Shape;224;p17"/>
          <p:cNvSpPr txBox="1">
            <a:spLocks noGrp="1"/>
          </p:cNvSpPr>
          <p:nvPr>
            <p:ph type="body" idx="1"/>
          </p:nvPr>
        </p:nvSpPr>
        <p:spPr>
          <a:xfrm>
            <a:off x="950800" y="1955100"/>
            <a:ext cx="10290400" cy="13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5" name="Google Shape;225;p17"/>
          <p:cNvSpPr/>
          <p:nvPr/>
        </p:nvSpPr>
        <p:spPr>
          <a:xfrm>
            <a:off x="-1589168" y="5333846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7721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8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29" name="Google Shape;229;p18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18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1" name="Google Shape;231;p18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-1502834" y="5724309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18"/>
          <p:cNvGrpSpPr/>
          <p:nvPr/>
        </p:nvGrpSpPr>
        <p:grpSpPr>
          <a:xfrm>
            <a:off x="10753594" y="521627"/>
            <a:ext cx="1110031" cy="395143"/>
            <a:chOff x="7747838" y="4604000"/>
            <a:chExt cx="1182394" cy="420901"/>
          </a:xfrm>
        </p:grpSpPr>
        <p:sp>
          <p:nvSpPr>
            <p:cNvPr id="234" name="Google Shape;234;p18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708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40" name="Google Shape;240;p19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9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11029601" y="4897359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9157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0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2741600" y="1030193"/>
            <a:ext cx="67088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6133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1"/>
          </p:nvPr>
        </p:nvSpPr>
        <p:spPr>
          <a:xfrm>
            <a:off x="2741600" y="2180593"/>
            <a:ext cx="6708800" cy="1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48" name="Google Shape;248;p20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49" name="Google Shape;249;p20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0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" name="Google Shape;251;p20"/>
          <p:cNvGrpSpPr/>
          <p:nvPr/>
        </p:nvGrpSpPr>
        <p:grpSpPr>
          <a:xfrm>
            <a:off x="-1015864" y="-1187041"/>
            <a:ext cx="14973645" cy="7015679"/>
            <a:chOff x="-761898" y="-890281"/>
            <a:chExt cx="11230234" cy="5261759"/>
          </a:xfrm>
        </p:grpSpPr>
        <p:sp>
          <p:nvSpPr>
            <p:cNvPr id="252" name="Google Shape;252;p20"/>
            <p:cNvSpPr/>
            <p:nvPr/>
          </p:nvSpPr>
          <p:spPr>
            <a:xfrm>
              <a:off x="-761898" y="-890281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115377" y="2012869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328376" y="521627"/>
            <a:ext cx="11535248" cy="5873276"/>
            <a:chOff x="246282" y="391220"/>
            <a:chExt cx="8651436" cy="4404957"/>
          </a:xfrm>
        </p:grpSpPr>
        <p:grpSp>
          <p:nvGrpSpPr>
            <p:cNvPr id="255" name="Google Shape;255;p20"/>
            <p:cNvGrpSpPr/>
            <p:nvPr/>
          </p:nvGrpSpPr>
          <p:grpSpPr>
            <a:xfrm flipH="1">
              <a:off x="246282" y="4499820"/>
              <a:ext cx="832523" cy="296357"/>
              <a:chOff x="7747838" y="4604000"/>
              <a:chExt cx="1182394" cy="420901"/>
            </a:xfrm>
          </p:grpSpPr>
          <p:sp>
            <p:nvSpPr>
              <p:cNvPr id="256" name="Google Shape;256;p20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0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0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0"/>
            <p:cNvGrpSpPr/>
            <p:nvPr/>
          </p:nvGrpSpPr>
          <p:grpSpPr>
            <a:xfrm>
              <a:off x="8065195" y="391220"/>
              <a:ext cx="832523" cy="296357"/>
              <a:chOff x="7747838" y="4604000"/>
              <a:chExt cx="1182394" cy="420901"/>
            </a:xfrm>
          </p:grpSpPr>
          <p:sp>
            <p:nvSpPr>
              <p:cNvPr id="260" name="Google Shape;260;p20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0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0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3" name="Google Shape;263;p20"/>
          <p:cNvSpPr txBox="1"/>
          <p:nvPr/>
        </p:nvSpPr>
        <p:spPr>
          <a:xfrm>
            <a:off x="2741600" y="4693807"/>
            <a:ext cx="67088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6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0409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663200" y="3048965"/>
            <a:ext cx="8865600" cy="13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782000" y="4474732"/>
            <a:ext cx="6628000" cy="8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026400" y="1498468"/>
            <a:ext cx="2139200" cy="1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8666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0" name="Google Shape;30;p3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33;p3"/>
          <p:cNvGrpSpPr/>
          <p:nvPr/>
        </p:nvGrpSpPr>
        <p:grpSpPr>
          <a:xfrm>
            <a:off x="328376" y="521627"/>
            <a:ext cx="11535248" cy="5873276"/>
            <a:chOff x="246282" y="391220"/>
            <a:chExt cx="8651436" cy="4404957"/>
          </a:xfrm>
        </p:grpSpPr>
        <p:grpSp>
          <p:nvGrpSpPr>
            <p:cNvPr id="34" name="Google Shape;34;p3"/>
            <p:cNvGrpSpPr/>
            <p:nvPr/>
          </p:nvGrpSpPr>
          <p:grpSpPr>
            <a:xfrm flipH="1">
              <a:off x="246282" y="4499820"/>
              <a:ext cx="832523" cy="296357"/>
              <a:chOff x="7747838" y="4604000"/>
              <a:chExt cx="1182394" cy="420901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8065195" y="391220"/>
              <a:ext cx="832523" cy="296357"/>
              <a:chOff x="7747838" y="4604000"/>
              <a:chExt cx="1182394" cy="420901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" name="Google Shape;42;p3"/>
          <p:cNvGrpSpPr/>
          <p:nvPr/>
        </p:nvGrpSpPr>
        <p:grpSpPr>
          <a:xfrm>
            <a:off x="-1015864" y="-794808"/>
            <a:ext cx="15194979" cy="5859979"/>
            <a:chOff x="-761898" y="-596106"/>
            <a:chExt cx="11396234" cy="4394984"/>
          </a:xfrm>
        </p:grpSpPr>
        <p:sp>
          <p:nvSpPr>
            <p:cNvPr id="43" name="Google Shape;43;p3"/>
            <p:cNvSpPr/>
            <p:nvPr/>
          </p:nvSpPr>
          <p:spPr>
            <a:xfrm>
              <a:off x="-761898" y="-596106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281377" y="1440269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260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1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1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67" name="Google Shape;267;p21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21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9" name="Google Shape;269;p21"/>
          <p:cNvSpPr/>
          <p:nvPr/>
        </p:nvSpPr>
        <p:spPr>
          <a:xfrm>
            <a:off x="4527370" y="6138659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21"/>
          <p:cNvGrpSpPr/>
          <p:nvPr/>
        </p:nvGrpSpPr>
        <p:grpSpPr>
          <a:xfrm flipH="1">
            <a:off x="328377" y="521627"/>
            <a:ext cx="1110031" cy="395143"/>
            <a:chOff x="7747838" y="4604000"/>
            <a:chExt cx="1182394" cy="420901"/>
          </a:xfrm>
        </p:grpSpPr>
        <p:sp>
          <p:nvSpPr>
            <p:cNvPr id="271" name="Google Shape;271;p21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924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2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22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277" name="Google Shape;277;p22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2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9" name="Google Shape;279;p22"/>
          <p:cNvSpPr/>
          <p:nvPr/>
        </p:nvSpPr>
        <p:spPr>
          <a:xfrm>
            <a:off x="-2007197" y="5359090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2"/>
          <p:cNvGrpSpPr/>
          <p:nvPr/>
        </p:nvGrpSpPr>
        <p:grpSpPr>
          <a:xfrm>
            <a:off x="10753594" y="5999761"/>
            <a:ext cx="1110031" cy="395143"/>
            <a:chOff x="7747838" y="4604000"/>
            <a:chExt cx="1182394" cy="420901"/>
          </a:xfrm>
        </p:grpSpPr>
        <p:sp>
          <p:nvSpPr>
            <p:cNvPr id="281" name="Google Shape;281;p22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782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BC16-B262-15B5-9F39-32B69145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2F0D4-42F2-0F6B-B774-E45996C8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2C386-7C90-EA10-FAB3-0843803EF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4FC48-D523-4004-8317-57671C5053DE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83200-9C81-965B-E851-B0357F1E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94761-7A3C-857B-6E5F-E0362009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A3152-D54E-4658-9273-A12C7827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914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708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822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950800" y="1577581"/>
            <a:ext cx="10290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9" name="Google Shape;49;p4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50" name="Google Shape;50;p4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2" name="Google Shape;52;p4"/>
          <p:cNvSpPr/>
          <p:nvPr/>
        </p:nvSpPr>
        <p:spPr>
          <a:xfrm>
            <a:off x="10954237" y="4885642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85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5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6" name="Google Shape;56;p5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57" name="Google Shape;57;p5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subTitle" idx="1"/>
          </p:nvPr>
        </p:nvSpPr>
        <p:spPr>
          <a:xfrm>
            <a:off x="1238641" y="3150241"/>
            <a:ext cx="4504800" cy="2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2"/>
          </p:nvPr>
        </p:nvSpPr>
        <p:spPr>
          <a:xfrm>
            <a:off x="1238659" y="2237743"/>
            <a:ext cx="4504800" cy="9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3"/>
          </p:nvPr>
        </p:nvSpPr>
        <p:spPr>
          <a:xfrm>
            <a:off x="6448541" y="3150241"/>
            <a:ext cx="4504800" cy="2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4"/>
          </p:nvPr>
        </p:nvSpPr>
        <p:spPr>
          <a:xfrm>
            <a:off x="6448559" y="2237743"/>
            <a:ext cx="4504800" cy="9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arela Round"/>
              <a:buNone/>
              <a:defRPr sz="2667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3" name="Google Shape;63;p5"/>
          <p:cNvGrpSpPr/>
          <p:nvPr/>
        </p:nvGrpSpPr>
        <p:grpSpPr>
          <a:xfrm>
            <a:off x="328376" y="5999761"/>
            <a:ext cx="11535248" cy="395143"/>
            <a:chOff x="246282" y="4499820"/>
            <a:chExt cx="8651436" cy="296357"/>
          </a:xfrm>
        </p:grpSpPr>
        <p:grpSp>
          <p:nvGrpSpPr>
            <p:cNvPr id="64" name="Google Shape;64;p5"/>
            <p:cNvGrpSpPr/>
            <p:nvPr/>
          </p:nvGrpSpPr>
          <p:grpSpPr>
            <a:xfrm flipH="1">
              <a:off x="246282" y="4499820"/>
              <a:ext cx="832523" cy="296357"/>
              <a:chOff x="7747838" y="4604000"/>
              <a:chExt cx="1182394" cy="420901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68;p5"/>
            <p:cNvGrpSpPr/>
            <p:nvPr/>
          </p:nvGrpSpPr>
          <p:grpSpPr>
            <a:xfrm>
              <a:off x="8065195" y="4499820"/>
              <a:ext cx="832523" cy="296357"/>
              <a:chOff x="7747838" y="4604000"/>
              <a:chExt cx="1182394" cy="420901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" name="Google Shape;72;p5"/>
          <p:cNvSpPr/>
          <p:nvPr/>
        </p:nvSpPr>
        <p:spPr>
          <a:xfrm>
            <a:off x="4527370" y="-2455811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0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6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77" name="Google Shape;77;p6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6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" name="Google Shape;79;p6"/>
          <p:cNvGrpSpPr/>
          <p:nvPr/>
        </p:nvGrpSpPr>
        <p:grpSpPr>
          <a:xfrm>
            <a:off x="-2349749" y="-1664991"/>
            <a:ext cx="16437431" cy="6824212"/>
            <a:chOff x="-1762312" y="-1248744"/>
            <a:chExt cx="12328073" cy="5118159"/>
          </a:xfrm>
        </p:grpSpPr>
        <p:sp>
          <p:nvSpPr>
            <p:cNvPr id="80" name="Google Shape;80;p6"/>
            <p:cNvSpPr/>
            <p:nvPr/>
          </p:nvSpPr>
          <p:spPr>
            <a:xfrm>
              <a:off x="8212802" y="-1248744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-1762312" y="1510806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87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7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950800" y="2297400"/>
            <a:ext cx="5630000" cy="37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50800" y="799000"/>
            <a:ext cx="56300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87" name="Google Shape;87;p7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89;p7"/>
          <p:cNvSpPr>
            <a:spLocks noGrp="1"/>
          </p:cNvSpPr>
          <p:nvPr>
            <p:ph type="pic" idx="2"/>
          </p:nvPr>
        </p:nvSpPr>
        <p:spPr>
          <a:xfrm>
            <a:off x="7130143" y="928000"/>
            <a:ext cx="3947200" cy="5002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7"/>
          <p:cNvSpPr/>
          <p:nvPr/>
        </p:nvSpPr>
        <p:spPr>
          <a:xfrm>
            <a:off x="10761742" y="-1680358"/>
            <a:ext cx="3137279" cy="3144812"/>
          </a:xfrm>
          <a:custGeom>
            <a:avLst/>
            <a:gdLst/>
            <a:ahLst/>
            <a:cxnLst/>
            <a:rect l="l" t="t" r="r" b="b"/>
            <a:pathLst>
              <a:path w="8712" h="8733" extrusionOk="0">
                <a:moveTo>
                  <a:pt x="8635" y="4945"/>
                </a:moveTo>
                <a:cubicBezTo>
                  <a:pt x="8235" y="4980"/>
                  <a:pt x="7834" y="5008"/>
                  <a:pt x="7437" y="5031"/>
                </a:cubicBezTo>
                <a:cubicBezTo>
                  <a:pt x="7463" y="4660"/>
                  <a:pt x="7472" y="4254"/>
                  <a:pt x="7453" y="3823"/>
                </a:cubicBezTo>
                <a:cubicBezTo>
                  <a:pt x="8114" y="3858"/>
                  <a:pt x="8544" y="3893"/>
                  <a:pt x="8649" y="3902"/>
                </a:cubicBezTo>
                <a:cubicBezTo>
                  <a:pt x="8665" y="4055"/>
                  <a:pt x="8674" y="4210"/>
                  <a:pt x="8674" y="4366"/>
                </a:cubicBezTo>
                <a:cubicBezTo>
                  <a:pt x="8674" y="4563"/>
                  <a:pt x="8661" y="4755"/>
                  <a:pt x="8635" y="4945"/>
                </a:cubicBezTo>
                <a:moveTo>
                  <a:pt x="6861" y="7891"/>
                </a:moveTo>
                <a:cubicBezTo>
                  <a:pt x="6901" y="7781"/>
                  <a:pt x="6986" y="7535"/>
                  <a:pt x="7081" y="7182"/>
                </a:cubicBezTo>
                <a:cubicBezTo>
                  <a:pt x="7331" y="7110"/>
                  <a:pt x="7583" y="7026"/>
                  <a:pt x="7836" y="6926"/>
                </a:cubicBezTo>
                <a:cubicBezTo>
                  <a:pt x="7564" y="7297"/>
                  <a:pt x="7235" y="7623"/>
                  <a:pt x="6861" y="7891"/>
                </a:cubicBezTo>
                <a:moveTo>
                  <a:pt x="3836" y="8665"/>
                </a:moveTo>
                <a:cubicBezTo>
                  <a:pt x="3804" y="8280"/>
                  <a:pt x="3777" y="7895"/>
                  <a:pt x="3754" y="7514"/>
                </a:cubicBezTo>
                <a:cubicBezTo>
                  <a:pt x="3981" y="7529"/>
                  <a:pt x="4219" y="7538"/>
                  <a:pt x="4469" y="7538"/>
                </a:cubicBezTo>
                <a:cubicBezTo>
                  <a:pt x="4628" y="7538"/>
                  <a:pt x="4790" y="7536"/>
                  <a:pt x="4957" y="7527"/>
                </a:cubicBezTo>
                <a:cubicBezTo>
                  <a:pt x="4922" y="8162"/>
                  <a:pt x="4888" y="8570"/>
                  <a:pt x="4880" y="8664"/>
                </a:cubicBezTo>
                <a:cubicBezTo>
                  <a:pt x="4708" y="8685"/>
                  <a:pt x="4534" y="8696"/>
                  <a:pt x="4356" y="8696"/>
                </a:cubicBezTo>
                <a:cubicBezTo>
                  <a:pt x="4180" y="8696"/>
                  <a:pt x="4007" y="8685"/>
                  <a:pt x="3836" y="8665"/>
                </a:cubicBezTo>
                <a:moveTo>
                  <a:pt x="862" y="6908"/>
                </a:moveTo>
                <a:cubicBezTo>
                  <a:pt x="979" y="6953"/>
                  <a:pt x="1242" y="7048"/>
                  <a:pt x="1616" y="7151"/>
                </a:cubicBezTo>
                <a:cubicBezTo>
                  <a:pt x="1687" y="7401"/>
                  <a:pt x="1771" y="7652"/>
                  <a:pt x="1869" y="7904"/>
                </a:cubicBezTo>
                <a:cubicBezTo>
                  <a:pt x="1482" y="7629"/>
                  <a:pt x="1141" y="7292"/>
                  <a:pt x="862" y="6908"/>
                </a:cubicBezTo>
                <a:moveTo>
                  <a:pt x="62" y="3903"/>
                </a:moveTo>
                <a:cubicBezTo>
                  <a:pt x="470" y="3867"/>
                  <a:pt x="878" y="3838"/>
                  <a:pt x="1282" y="3816"/>
                </a:cubicBezTo>
                <a:cubicBezTo>
                  <a:pt x="1258" y="4189"/>
                  <a:pt x="1251" y="4595"/>
                  <a:pt x="1271" y="5024"/>
                </a:cubicBezTo>
                <a:cubicBezTo>
                  <a:pt x="612" y="4988"/>
                  <a:pt x="182" y="4954"/>
                  <a:pt x="76" y="4945"/>
                </a:cubicBezTo>
                <a:cubicBezTo>
                  <a:pt x="51" y="4755"/>
                  <a:pt x="38" y="4563"/>
                  <a:pt x="38" y="4366"/>
                </a:cubicBezTo>
                <a:cubicBezTo>
                  <a:pt x="38" y="4210"/>
                  <a:pt x="46" y="4056"/>
                  <a:pt x="62" y="3903"/>
                </a:cubicBezTo>
                <a:moveTo>
                  <a:pt x="1895" y="810"/>
                </a:moveTo>
                <a:cubicBezTo>
                  <a:pt x="1848" y="939"/>
                  <a:pt x="1742" y="1240"/>
                  <a:pt x="1630" y="1668"/>
                </a:cubicBezTo>
                <a:cubicBezTo>
                  <a:pt x="1346" y="1744"/>
                  <a:pt x="1061" y="1838"/>
                  <a:pt x="775" y="1949"/>
                </a:cubicBezTo>
                <a:cubicBezTo>
                  <a:pt x="1075" y="1504"/>
                  <a:pt x="1456" y="1117"/>
                  <a:pt x="1895" y="810"/>
                </a:cubicBezTo>
                <a:moveTo>
                  <a:pt x="4884" y="69"/>
                </a:moveTo>
                <a:cubicBezTo>
                  <a:pt x="4921" y="502"/>
                  <a:pt x="4951" y="932"/>
                  <a:pt x="4974" y="1359"/>
                </a:cubicBezTo>
                <a:cubicBezTo>
                  <a:pt x="4599" y="1333"/>
                  <a:pt x="4190" y="1324"/>
                  <a:pt x="3758" y="1343"/>
                </a:cubicBezTo>
                <a:cubicBezTo>
                  <a:pt x="3795" y="628"/>
                  <a:pt x="3834" y="166"/>
                  <a:pt x="3841" y="68"/>
                </a:cubicBezTo>
                <a:cubicBezTo>
                  <a:pt x="4010" y="48"/>
                  <a:pt x="4182" y="37"/>
                  <a:pt x="4356" y="37"/>
                </a:cubicBezTo>
                <a:cubicBezTo>
                  <a:pt x="4535" y="37"/>
                  <a:pt x="4710" y="49"/>
                  <a:pt x="4884" y="69"/>
                </a:cubicBezTo>
                <a:moveTo>
                  <a:pt x="7353" y="2770"/>
                </a:moveTo>
                <a:cubicBezTo>
                  <a:pt x="7304" y="2437"/>
                  <a:pt x="7235" y="2096"/>
                  <a:pt x="7144" y="1751"/>
                </a:cubicBezTo>
                <a:cubicBezTo>
                  <a:pt x="7657" y="1885"/>
                  <a:pt x="7965" y="2003"/>
                  <a:pt x="7975" y="2007"/>
                </a:cubicBezTo>
                <a:cubicBezTo>
                  <a:pt x="8167" y="2303"/>
                  <a:pt x="8325" y="2623"/>
                  <a:pt x="8441" y="2963"/>
                </a:cubicBezTo>
                <a:cubicBezTo>
                  <a:pt x="8324" y="2937"/>
                  <a:pt x="7932" y="2857"/>
                  <a:pt x="7353" y="2770"/>
                </a:cubicBezTo>
                <a:moveTo>
                  <a:pt x="7359" y="2809"/>
                </a:moveTo>
                <a:cubicBezTo>
                  <a:pt x="7976" y="2902"/>
                  <a:pt x="8377" y="2987"/>
                  <a:pt x="8455" y="3005"/>
                </a:cubicBezTo>
                <a:cubicBezTo>
                  <a:pt x="8546" y="3280"/>
                  <a:pt x="8610" y="3567"/>
                  <a:pt x="8645" y="3864"/>
                </a:cubicBezTo>
                <a:cubicBezTo>
                  <a:pt x="8526" y="3853"/>
                  <a:pt x="8099" y="3820"/>
                  <a:pt x="7452" y="3785"/>
                </a:cubicBezTo>
                <a:cubicBezTo>
                  <a:pt x="7437" y="3472"/>
                  <a:pt x="7408" y="3144"/>
                  <a:pt x="7359" y="2809"/>
                </a:cubicBezTo>
                <a:moveTo>
                  <a:pt x="6270" y="3734"/>
                </a:moveTo>
                <a:cubicBezTo>
                  <a:pt x="6264" y="3384"/>
                  <a:pt x="6247" y="3026"/>
                  <a:pt x="6219" y="2666"/>
                </a:cubicBezTo>
                <a:cubicBezTo>
                  <a:pt x="6631" y="2708"/>
                  <a:pt x="7003" y="2756"/>
                  <a:pt x="7321" y="2804"/>
                </a:cubicBezTo>
                <a:cubicBezTo>
                  <a:pt x="7369" y="3140"/>
                  <a:pt x="7399" y="3468"/>
                  <a:pt x="7414" y="3783"/>
                </a:cubicBezTo>
                <a:cubicBezTo>
                  <a:pt x="7084" y="3765"/>
                  <a:pt x="6699" y="3749"/>
                  <a:pt x="6270" y="3734"/>
                </a:cubicBezTo>
                <a:moveTo>
                  <a:pt x="7332" y="5712"/>
                </a:moveTo>
                <a:cubicBezTo>
                  <a:pt x="7315" y="5846"/>
                  <a:pt x="7295" y="5975"/>
                  <a:pt x="7275" y="6098"/>
                </a:cubicBezTo>
                <a:cubicBezTo>
                  <a:pt x="6905" y="6161"/>
                  <a:pt x="6533" y="6207"/>
                  <a:pt x="6163" y="6239"/>
                </a:cubicBezTo>
                <a:cubicBezTo>
                  <a:pt x="6198" y="5892"/>
                  <a:pt x="6227" y="5517"/>
                  <a:pt x="6247" y="5121"/>
                </a:cubicBezTo>
                <a:cubicBezTo>
                  <a:pt x="6624" y="5109"/>
                  <a:pt x="7009" y="5092"/>
                  <a:pt x="7397" y="5071"/>
                </a:cubicBezTo>
                <a:cubicBezTo>
                  <a:pt x="7380" y="5299"/>
                  <a:pt x="7358" y="5513"/>
                  <a:pt x="7332" y="5712"/>
                </a:cubicBezTo>
                <a:moveTo>
                  <a:pt x="8414" y="5848"/>
                </a:moveTo>
                <a:cubicBezTo>
                  <a:pt x="8053" y="5948"/>
                  <a:pt x="7685" y="6028"/>
                  <a:pt x="7314" y="6092"/>
                </a:cubicBezTo>
                <a:cubicBezTo>
                  <a:pt x="7334" y="5972"/>
                  <a:pt x="7352" y="5847"/>
                  <a:pt x="7369" y="5718"/>
                </a:cubicBezTo>
                <a:cubicBezTo>
                  <a:pt x="7395" y="5517"/>
                  <a:pt x="7419" y="5300"/>
                  <a:pt x="7435" y="5068"/>
                </a:cubicBezTo>
                <a:cubicBezTo>
                  <a:pt x="7831" y="5046"/>
                  <a:pt x="8230" y="5018"/>
                  <a:pt x="8630" y="4983"/>
                </a:cubicBezTo>
                <a:cubicBezTo>
                  <a:pt x="8588" y="5282"/>
                  <a:pt x="8515" y="5571"/>
                  <a:pt x="8414" y="5848"/>
                </a:cubicBezTo>
                <a:moveTo>
                  <a:pt x="6023" y="7379"/>
                </a:moveTo>
                <a:cubicBezTo>
                  <a:pt x="6070" y="7064"/>
                  <a:pt x="6118" y="6692"/>
                  <a:pt x="6160" y="6277"/>
                </a:cubicBezTo>
                <a:cubicBezTo>
                  <a:pt x="6528" y="6245"/>
                  <a:pt x="6899" y="6200"/>
                  <a:pt x="7268" y="6139"/>
                </a:cubicBezTo>
                <a:cubicBezTo>
                  <a:pt x="7202" y="6531"/>
                  <a:pt x="7123" y="6873"/>
                  <a:pt x="7050" y="7152"/>
                </a:cubicBezTo>
                <a:cubicBezTo>
                  <a:pt x="6702" y="7250"/>
                  <a:pt x="6358" y="7325"/>
                  <a:pt x="6023" y="7379"/>
                </a:cubicBezTo>
                <a:moveTo>
                  <a:pt x="6018" y="7418"/>
                </a:moveTo>
                <a:cubicBezTo>
                  <a:pt x="6351" y="7365"/>
                  <a:pt x="6693" y="7291"/>
                  <a:pt x="7038" y="7194"/>
                </a:cubicBezTo>
                <a:cubicBezTo>
                  <a:pt x="6927" y="7609"/>
                  <a:pt x="6829" y="7872"/>
                  <a:pt x="6807" y="7929"/>
                </a:cubicBezTo>
                <a:cubicBezTo>
                  <a:pt x="6509" y="8135"/>
                  <a:pt x="6184" y="8306"/>
                  <a:pt x="5839" y="8433"/>
                </a:cubicBezTo>
                <a:cubicBezTo>
                  <a:pt x="5862" y="8322"/>
                  <a:pt x="5936" y="7957"/>
                  <a:pt x="6018" y="7418"/>
                </a:cubicBezTo>
                <a:moveTo>
                  <a:pt x="5979" y="7424"/>
                </a:moveTo>
                <a:cubicBezTo>
                  <a:pt x="5891" y="8003"/>
                  <a:pt x="5812" y="8377"/>
                  <a:pt x="5797" y="8448"/>
                </a:cubicBezTo>
                <a:cubicBezTo>
                  <a:pt x="5516" y="8548"/>
                  <a:pt x="5222" y="8619"/>
                  <a:pt x="4918" y="8659"/>
                </a:cubicBezTo>
                <a:cubicBezTo>
                  <a:pt x="4928" y="8551"/>
                  <a:pt x="4960" y="8146"/>
                  <a:pt x="4995" y="7525"/>
                </a:cubicBezTo>
                <a:cubicBezTo>
                  <a:pt x="5311" y="7508"/>
                  <a:pt x="5641" y="7477"/>
                  <a:pt x="5979" y="7424"/>
                </a:cubicBezTo>
                <a:moveTo>
                  <a:pt x="5048" y="6334"/>
                </a:moveTo>
                <a:cubicBezTo>
                  <a:pt x="5400" y="6328"/>
                  <a:pt x="5760" y="6311"/>
                  <a:pt x="6122" y="6280"/>
                </a:cubicBezTo>
                <a:cubicBezTo>
                  <a:pt x="6080" y="6696"/>
                  <a:pt x="6031" y="7070"/>
                  <a:pt x="5984" y="7385"/>
                </a:cubicBezTo>
                <a:cubicBezTo>
                  <a:pt x="5644" y="7438"/>
                  <a:pt x="5314" y="7471"/>
                  <a:pt x="4997" y="7487"/>
                </a:cubicBezTo>
                <a:cubicBezTo>
                  <a:pt x="5015" y="7158"/>
                  <a:pt x="5033" y="6769"/>
                  <a:pt x="5048" y="6334"/>
                </a:cubicBezTo>
                <a:moveTo>
                  <a:pt x="3701" y="6314"/>
                </a:moveTo>
                <a:cubicBezTo>
                  <a:pt x="4019" y="6329"/>
                  <a:pt x="4349" y="6338"/>
                  <a:pt x="4688" y="6338"/>
                </a:cubicBezTo>
                <a:cubicBezTo>
                  <a:pt x="4795" y="6338"/>
                  <a:pt x="4902" y="6337"/>
                  <a:pt x="5011" y="6335"/>
                </a:cubicBezTo>
                <a:cubicBezTo>
                  <a:pt x="4995" y="6770"/>
                  <a:pt x="4977" y="7159"/>
                  <a:pt x="4958" y="7489"/>
                </a:cubicBezTo>
                <a:cubicBezTo>
                  <a:pt x="4529" y="7509"/>
                  <a:pt x="4123" y="7502"/>
                  <a:pt x="3752" y="7477"/>
                </a:cubicBezTo>
                <a:cubicBezTo>
                  <a:pt x="3730" y="7084"/>
                  <a:pt x="3713" y="6695"/>
                  <a:pt x="3701" y="6314"/>
                </a:cubicBezTo>
                <a:moveTo>
                  <a:pt x="2996" y="7397"/>
                </a:moveTo>
                <a:cubicBezTo>
                  <a:pt x="2891" y="7383"/>
                  <a:pt x="2788" y="7366"/>
                  <a:pt x="2689" y="7349"/>
                </a:cubicBezTo>
                <a:cubicBezTo>
                  <a:pt x="2625" y="6976"/>
                  <a:pt x="2578" y="6601"/>
                  <a:pt x="2545" y="6227"/>
                </a:cubicBezTo>
                <a:cubicBezTo>
                  <a:pt x="2892" y="6262"/>
                  <a:pt x="3267" y="6292"/>
                  <a:pt x="3662" y="6312"/>
                </a:cubicBezTo>
                <a:cubicBezTo>
                  <a:pt x="3675" y="6693"/>
                  <a:pt x="3692" y="7082"/>
                  <a:pt x="3714" y="7474"/>
                </a:cubicBezTo>
                <a:cubicBezTo>
                  <a:pt x="3456" y="7455"/>
                  <a:pt x="3216" y="7428"/>
                  <a:pt x="2996" y="7397"/>
                </a:cubicBezTo>
                <a:moveTo>
                  <a:pt x="2696" y="7389"/>
                </a:moveTo>
                <a:cubicBezTo>
                  <a:pt x="2791" y="7406"/>
                  <a:pt x="2889" y="7421"/>
                  <a:pt x="2989" y="7435"/>
                </a:cubicBezTo>
                <a:cubicBezTo>
                  <a:pt x="3212" y="7466"/>
                  <a:pt x="3456" y="7493"/>
                  <a:pt x="3717" y="7511"/>
                </a:cubicBezTo>
                <a:cubicBezTo>
                  <a:pt x="3738" y="7892"/>
                  <a:pt x="3765" y="8276"/>
                  <a:pt x="3799" y="8660"/>
                </a:cubicBezTo>
                <a:cubicBezTo>
                  <a:pt x="3500" y="8621"/>
                  <a:pt x="3210" y="8552"/>
                  <a:pt x="2933" y="8455"/>
                </a:cubicBezTo>
                <a:cubicBezTo>
                  <a:pt x="2836" y="8105"/>
                  <a:pt x="2758" y="7748"/>
                  <a:pt x="2696" y="7389"/>
                </a:cubicBezTo>
                <a:moveTo>
                  <a:pt x="2656" y="7382"/>
                </a:moveTo>
                <a:cubicBezTo>
                  <a:pt x="2718" y="7739"/>
                  <a:pt x="2795" y="8092"/>
                  <a:pt x="2890" y="8439"/>
                </a:cubicBezTo>
                <a:cubicBezTo>
                  <a:pt x="2546" y="8314"/>
                  <a:pt x="2222" y="8147"/>
                  <a:pt x="1925" y="7943"/>
                </a:cubicBezTo>
                <a:cubicBezTo>
                  <a:pt x="1821" y="7682"/>
                  <a:pt x="1733" y="7421"/>
                  <a:pt x="1658" y="7162"/>
                </a:cubicBezTo>
                <a:cubicBezTo>
                  <a:pt x="1937" y="7238"/>
                  <a:pt x="2274" y="7317"/>
                  <a:pt x="2656" y="7382"/>
                </a:cubicBezTo>
                <a:moveTo>
                  <a:pt x="1418" y="6085"/>
                </a:moveTo>
                <a:cubicBezTo>
                  <a:pt x="1733" y="6133"/>
                  <a:pt x="2100" y="6181"/>
                  <a:pt x="2508" y="6223"/>
                </a:cubicBezTo>
                <a:cubicBezTo>
                  <a:pt x="2539" y="6595"/>
                  <a:pt x="2586" y="6970"/>
                  <a:pt x="2650" y="7343"/>
                </a:cubicBezTo>
                <a:cubicBezTo>
                  <a:pt x="2263" y="7276"/>
                  <a:pt x="1925" y="7196"/>
                  <a:pt x="1646" y="7120"/>
                </a:cubicBezTo>
                <a:cubicBezTo>
                  <a:pt x="1546" y="6770"/>
                  <a:pt x="1472" y="6424"/>
                  <a:pt x="1418" y="6085"/>
                </a:cubicBezTo>
                <a:moveTo>
                  <a:pt x="1380" y="6080"/>
                </a:moveTo>
                <a:cubicBezTo>
                  <a:pt x="1432" y="6416"/>
                  <a:pt x="1505" y="6760"/>
                  <a:pt x="1603" y="7108"/>
                </a:cubicBezTo>
                <a:cubicBezTo>
                  <a:pt x="1166" y="6986"/>
                  <a:pt x="886" y="6878"/>
                  <a:pt x="822" y="6852"/>
                </a:cubicBezTo>
                <a:cubicBezTo>
                  <a:pt x="613" y="6555"/>
                  <a:pt x="442" y="6231"/>
                  <a:pt x="312" y="5887"/>
                </a:cubicBezTo>
                <a:cubicBezTo>
                  <a:pt x="437" y="5914"/>
                  <a:pt x="819" y="5993"/>
                  <a:pt x="1380" y="6080"/>
                </a:cubicBezTo>
                <a:moveTo>
                  <a:pt x="1373" y="6040"/>
                </a:moveTo>
                <a:cubicBezTo>
                  <a:pt x="777" y="5949"/>
                  <a:pt x="385" y="5864"/>
                  <a:pt x="297" y="5845"/>
                </a:cubicBezTo>
                <a:cubicBezTo>
                  <a:pt x="197" y="5569"/>
                  <a:pt x="124" y="5280"/>
                  <a:pt x="82" y="4983"/>
                </a:cubicBezTo>
                <a:cubicBezTo>
                  <a:pt x="202" y="4993"/>
                  <a:pt x="628" y="5027"/>
                  <a:pt x="1273" y="5061"/>
                </a:cubicBezTo>
                <a:cubicBezTo>
                  <a:pt x="1290" y="5377"/>
                  <a:pt x="1322" y="5704"/>
                  <a:pt x="1373" y="6040"/>
                </a:cubicBezTo>
                <a:moveTo>
                  <a:pt x="2449" y="5113"/>
                </a:moveTo>
                <a:cubicBezTo>
                  <a:pt x="2456" y="5465"/>
                  <a:pt x="2473" y="5823"/>
                  <a:pt x="2504" y="6184"/>
                </a:cubicBezTo>
                <a:cubicBezTo>
                  <a:pt x="2095" y="6142"/>
                  <a:pt x="1726" y="6094"/>
                  <a:pt x="1413" y="6046"/>
                </a:cubicBezTo>
                <a:cubicBezTo>
                  <a:pt x="1360" y="5709"/>
                  <a:pt x="1328" y="5381"/>
                  <a:pt x="1312" y="5063"/>
                </a:cubicBezTo>
                <a:cubicBezTo>
                  <a:pt x="1639" y="5081"/>
                  <a:pt x="2022" y="5099"/>
                  <a:pt x="2449" y="5113"/>
                </a:cubicBezTo>
                <a:moveTo>
                  <a:pt x="1402" y="2999"/>
                </a:moveTo>
                <a:cubicBezTo>
                  <a:pt x="1414" y="2913"/>
                  <a:pt x="1428" y="2828"/>
                  <a:pt x="1441" y="2745"/>
                </a:cubicBezTo>
                <a:cubicBezTo>
                  <a:pt x="1810" y="2685"/>
                  <a:pt x="2182" y="2641"/>
                  <a:pt x="2552" y="2610"/>
                </a:cubicBezTo>
                <a:cubicBezTo>
                  <a:pt x="2518" y="2957"/>
                  <a:pt x="2489" y="3332"/>
                  <a:pt x="2469" y="3726"/>
                </a:cubicBezTo>
                <a:cubicBezTo>
                  <a:pt x="2093" y="3737"/>
                  <a:pt x="1709" y="3754"/>
                  <a:pt x="1322" y="3776"/>
                </a:cubicBezTo>
                <a:cubicBezTo>
                  <a:pt x="1341" y="3497"/>
                  <a:pt x="1370" y="3236"/>
                  <a:pt x="1402" y="2999"/>
                </a:cubicBezTo>
                <a:moveTo>
                  <a:pt x="257" y="3004"/>
                </a:moveTo>
                <a:cubicBezTo>
                  <a:pt x="631" y="2900"/>
                  <a:pt x="1015" y="2818"/>
                  <a:pt x="1401" y="2752"/>
                </a:cubicBezTo>
                <a:cubicBezTo>
                  <a:pt x="1389" y="2831"/>
                  <a:pt x="1377" y="2911"/>
                  <a:pt x="1365" y="2993"/>
                </a:cubicBezTo>
                <a:cubicBezTo>
                  <a:pt x="1332" y="3232"/>
                  <a:pt x="1303" y="3496"/>
                  <a:pt x="1284" y="3778"/>
                </a:cubicBezTo>
                <a:cubicBezTo>
                  <a:pt x="881" y="3801"/>
                  <a:pt x="474" y="3829"/>
                  <a:pt x="67" y="3865"/>
                </a:cubicBezTo>
                <a:cubicBezTo>
                  <a:pt x="102" y="3568"/>
                  <a:pt x="165" y="3280"/>
                  <a:pt x="257" y="3004"/>
                </a:cubicBezTo>
                <a:moveTo>
                  <a:pt x="1408" y="2713"/>
                </a:moveTo>
                <a:cubicBezTo>
                  <a:pt x="1024" y="2777"/>
                  <a:pt x="643" y="2859"/>
                  <a:pt x="271" y="2961"/>
                </a:cubicBezTo>
                <a:cubicBezTo>
                  <a:pt x="388" y="2621"/>
                  <a:pt x="546" y="2300"/>
                  <a:pt x="739" y="2003"/>
                </a:cubicBezTo>
                <a:cubicBezTo>
                  <a:pt x="1033" y="1887"/>
                  <a:pt x="1327" y="1790"/>
                  <a:pt x="1618" y="1710"/>
                </a:cubicBezTo>
                <a:cubicBezTo>
                  <a:pt x="1545" y="1994"/>
                  <a:pt x="1471" y="2333"/>
                  <a:pt x="1408" y="2713"/>
                </a:cubicBezTo>
                <a:moveTo>
                  <a:pt x="2690" y="1483"/>
                </a:moveTo>
                <a:cubicBezTo>
                  <a:pt x="2643" y="1799"/>
                  <a:pt x="2596" y="2166"/>
                  <a:pt x="2555" y="2571"/>
                </a:cubicBezTo>
                <a:cubicBezTo>
                  <a:pt x="2187" y="2602"/>
                  <a:pt x="1816" y="2646"/>
                  <a:pt x="1447" y="2706"/>
                </a:cubicBezTo>
                <a:cubicBezTo>
                  <a:pt x="1511" y="2323"/>
                  <a:pt x="1587" y="1983"/>
                  <a:pt x="1661" y="1698"/>
                </a:cubicBezTo>
                <a:cubicBezTo>
                  <a:pt x="2009" y="1604"/>
                  <a:pt x="2353" y="1534"/>
                  <a:pt x="2690" y="1483"/>
                </a:cubicBezTo>
                <a:moveTo>
                  <a:pt x="2696" y="1444"/>
                </a:moveTo>
                <a:cubicBezTo>
                  <a:pt x="2361" y="1494"/>
                  <a:pt x="2018" y="1564"/>
                  <a:pt x="1672" y="1656"/>
                </a:cubicBezTo>
                <a:cubicBezTo>
                  <a:pt x="1801" y="1167"/>
                  <a:pt x="1921" y="850"/>
                  <a:pt x="1951" y="773"/>
                </a:cubicBezTo>
                <a:cubicBezTo>
                  <a:pt x="2245" y="575"/>
                  <a:pt x="2564" y="412"/>
                  <a:pt x="2902" y="290"/>
                </a:cubicBezTo>
                <a:cubicBezTo>
                  <a:pt x="2877" y="405"/>
                  <a:pt x="2788" y="823"/>
                  <a:pt x="2696" y="1444"/>
                </a:cubicBezTo>
                <a:moveTo>
                  <a:pt x="2735" y="1438"/>
                </a:moveTo>
                <a:cubicBezTo>
                  <a:pt x="2835" y="770"/>
                  <a:pt x="2930" y="340"/>
                  <a:pt x="2945" y="275"/>
                </a:cubicBezTo>
                <a:cubicBezTo>
                  <a:pt x="3220" y="180"/>
                  <a:pt x="3507" y="110"/>
                  <a:pt x="3804" y="73"/>
                </a:cubicBezTo>
                <a:cubicBezTo>
                  <a:pt x="3793" y="185"/>
                  <a:pt x="3757" y="644"/>
                  <a:pt x="3719" y="1345"/>
                </a:cubicBezTo>
                <a:cubicBezTo>
                  <a:pt x="3402" y="1360"/>
                  <a:pt x="3073" y="1390"/>
                  <a:pt x="2735" y="1438"/>
                </a:cubicBezTo>
                <a:moveTo>
                  <a:pt x="3669" y="2516"/>
                </a:moveTo>
                <a:cubicBezTo>
                  <a:pt x="3316" y="2523"/>
                  <a:pt x="2956" y="2539"/>
                  <a:pt x="2594" y="2569"/>
                </a:cubicBezTo>
                <a:cubicBezTo>
                  <a:pt x="2635" y="2162"/>
                  <a:pt x="2683" y="1794"/>
                  <a:pt x="2729" y="1478"/>
                </a:cubicBezTo>
                <a:cubicBezTo>
                  <a:pt x="3068" y="1428"/>
                  <a:pt x="3399" y="1398"/>
                  <a:pt x="3718" y="1383"/>
                </a:cubicBezTo>
                <a:cubicBezTo>
                  <a:pt x="3701" y="1712"/>
                  <a:pt x="3683" y="2093"/>
                  <a:pt x="3669" y="2516"/>
                </a:cubicBezTo>
                <a:moveTo>
                  <a:pt x="5024" y="2538"/>
                </a:moveTo>
                <a:cubicBezTo>
                  <a:pt x="4604" y="2518"/>
                  <a:pt x="4161" y="2508"/>
                  <a:pt x="3707" y="2515"/>
                </a:cubicBezTo>
                <a:cubicBezTo>
                  <a:pt x="3721" y="2092"/>
                  <a:pt x="3738" y="1711"/>
                  <a:pt x="3756" y="1381"/>
                </a:cubicBezTo>
                <a:cubicBezTo>
                  <a:pt x="4190" y="1362"/>
                  <a:pt x="4600" y="1372"/>
                  <a:pt x="4976" y="1397"/>
                </a:cubicBezTo>
                <a:cubicBezTo>
                  <a:pt x="4997" y="1783"/>
                  <a:pt x="5013" y="2163"/>
                  <a:pt x="5024" y="2538"/>
                </a:cubicBezTo>
                <a:moveTo>
                  <a:pt x="5085" y="3706"/>
                </a:moveTo>
                <a:cubicBezTo>
                  <a:pt x="5081" y="3340"/>
                  <a:pt x="5075" y="2963"/>
                  <a:pt x="5063" y="2578"/>
                </a:cubicBezTo>
                <a:cubicBezTo>
                  <a:pt x="5458" y="2598"/>
                  <a:pt x="5833" y="2628"/>
                  <a:pt x="6181" y="2662"/>
                </a:cubicBezTo>
                <a:cubicBezTo>
                  <a:pt x="6210" y="3023"/>
                  <a:pt x="6226" y="3382"/>
                  <a:pt x="6232" y="3733"/>
                </a:cubicBezTo>
                <a:cubicBezTo>
                  <a:pt x="5877" y="3721"/>
                  <a:pt x="5492" y="3711"/>
                  <a:pt x="5085" y="3706"/>
                </a:cubicBezTo>
                <a:moveTo>
                  <a:pt x="5078" y="5146"/>
                </a:moveTo>
                <a:cubicBezTo>
                  <a:pt x="5446" y="5142"/>
                  <a:pt x="5823" y="5134"/>
                  <a:pt x="6209" y="5122"/>
                </a:cubicBezTo>
                <a:cubicBezTo>
                  <a:pt x="6189" y="5519"/>
                  <a:pt x="6159" y="5895"/>
                  <a:pt x="6125" y="6242"/>
                </a:cubicBezTo>
                <a:cubicBezTo>
                  <a:pt x="5762" y="6272"/>
                  <a:pt x="5402" y="6290"/>
                  <a:pt x="5049" y="6297"/>
                </a:cubicBezTo>
                <a:cubicBezTo>
                  <a:pt x="5061" y="5941"/>
                  <a:pt x="5072" y="5556"/>
                  <a:pt x="5078" y="5146"/>
                </a:cubicBezTo>
                <a:moveTo>
                  <a:pt x="3675" y="5143"/>
                </a:moveTo>
                <a:cubicBezTo>
                  <a:pt x="3944" y="5147"/>
                  <a:pt x="4221" y="5149"/>
                  <a:pt x="4507" y="5149"/>
                </a:cubicBezTo>
                <a:cubicBezTo>
                  <a:pt x="4682" y="5149"/>
                  <a:pt x="4860" y="5148"/>
                  <a:pt x="5041" y="5146"/>
                </a:cubicBezTo>
                <a:cubicBezTo>
                  <a:pt x="5034" y="5556"/>
                  <a:pt x="5024" y="5942"/>
                  <a:pt x="5012" y="6298"/>
                </a:cubicBezTo>
                <a:cubicBezTo>
                  <a:pt x="4559" y="6305"/>
                  <a:pt x="4118" y="6296"/>
                  <a:pt x="3700" y="6276"/>
                </a:cubicBezTo>
                <a:cubicBezTo>
                  <a:pt x="3687" y="5890"/>
                  <a:pt x="3679" y="5511"/>
                  <a:pt x="3675" y="5143"/>
                </a:cubicBezTo>
                <a:moveTo>
                  <a:pt x="3638" y="5142"/>
                </a:moveTo>
                <a:cubicBezTo>
                  <a:pt x="3642" y="5510"/>
                  <a:pt x="3649" y="5889"/>
                  <a:pt x="3661" y="6274"/>
                </a:cubicBezTo>
                <a:cubicBezTo>
                  <a:pt x="3266" y="6254"/>
                  <a:pt x="2889" y="6224"/>
                  <a:pt x="2542" y="6188"/>
                </a:cubicBezTo>
                <a:cubicBezTo>
                  <a:pt x="2511" y="5827"/>
                  <a:pt x="2493" y="5467"/>
                  <a:pt x="2486" y="5114"/>
                </a:cubicBezTo>
                <a:cubicBezTo>
                  <a:pt x="2843" y="5126"/>
                  <a:pt x="3228" y="5136"/>
                  <a:pt x="3638" y="5142"/>
                </a:cubicBezTo>
                <a:moveTo>
                  <a:pt x="3641" y="3702"/>
                </a:moveTo>
                <a:cubicBezTo>
                  <a:pt x="3273" y="3706"/>
                  <a:pt x="2893" y="3713"/>
                  <a:pt x="2508" y="3724"/>
                </a:cubicBezTo>
                <a:cubicBezTo>
                  <a:pt x="2526" y="3330"/>
                  <a:pt x="2555" y="2954"/>
                  <a:pt x="2590" y="2606"/>
                </a:cubicBezTo>
                <a:cubicBezTo>
                  <a:pt x="2953" y="2577"/>
                  <a:pt x="3314" y="2560"/>
                  <a:pt x="3668" y="2554"/>
                </a:cubicBezTo>
                <a:cubicBezTo>
                  <a:pt x="3657" y="2910"/>
                  <a:pt x="3646" y="3295"/>
                  <a:pt x="3641" y="3702"/>
                </a:cubicBezTo>
                <a:moveTo>
                  <a:pt x="3679" y="3702"/>
                </a:moveTo>
                <a:cubicBezTo>
                  <a:pt x="3685" y="3294"/>
                  <a:pt x="3694" y="2909"/>
                  <a:pt x="3705" y="2553"/>
                </a:cubicBezTo>
                <a:cubicBezTo>
                  <a:pt x="4161" y="2546"/>
                  <a:pt x="4604" y="2556"/>
                  <a:pt x="5026" y="2576"/>
                </a:cubicBezTo>
                <a:cubicBezTo>
                  <a:pt x="5037" y="2961"/>
                  <a:pt x="5044" y="3339"/>
                  <a:pt x="5046" y="3705"/>
                </a:cubicBezTo>
                <a:cubicBezTo>
                  <a:pt x="4614" y="3699"/>
                  <a:pt x="4156" y="3697"/>
                  <a:pt x="3679" y="3702"/>
                </a:cubicBezTo>
                <a:moveTo>
                  <a:pt x="5042" y="5108"/>
                </a:moveTo>
                <a:cubicBezTo>
                  <a:pt x="4565" y="5113"/>
                  <a:pt x="4108" y="5111"/>
                  <a:pt x="3675" y="5105"/>
                </a:cubicBezTo>
                <a:cubicBezTo>
                  <a:pt x="3671" y="4629"/>
                  <a:pt x="3673" y="4172"/>
                  <a:pt x="3678" y="3739"/>
                </a:cubicBezTo>
                <a:cubicBezTo>
                  <a:pt x="4156" y="3735"/>
                  <a:pt x="4614" y="3736"/>
                  <a:pt x="5047" y="3743"/>
                </a:cubicBezTo>
                <a:cubicBezTo>
                  <a:pt x="5051" y="4219"/>
                  <a:pt x="5048" y="4677"/>
                  <a:pt x="5042" y="5108"/>
                </a:cubicBezTo>
                <a:moveTo>
                  <a:pt x="2505" y="3763"/>
                </a:moveTo>
                <a:cubicBezTo>
                  <a:pt x="2892" y="3750"/>
                  <a:pt x="3271" y="3743"/>
                  <a:pt x="3641" y="3739"/>
                </a:cubicBezTo>
                <a:cubicBezTo>
                  <a:pt x="3634" y="4172"/>
                  <a:pt x="3633" y="4629"/>
                  <a:pt x="3638" y="5105"/>
                </a:cubicBezTo>
                <a:cubicBezTo>
                  <a:pt x="3228" y="5098"/>
                  <a:pt x="2842" y="5089"/>
                  <a:pt x="2485" y="5076"/>
                </a:cubicBezTo>
                <a:cubicBezTo>
                  <a:pt x="2477" y="4624"/>
                  <a:pt x="2485" y="4183"/>
                  <a:pt x="2505" y="3763"/>
                </a:cubicBezTo>
                <a:moveTo>
                  <a:pt x="6211" y="5085"/>
                </a:moveTo>
                <a:cubicBezTo>
                  <a:pt x="5825" y="5096"/>
                  <a:pt x="5447" y="5104"/>
                  <a:pt x="5079" y="5107"/>
                </a:cubicBezTo>
                <a:cubicBezTo>
                  <a:pt x="5086" y="4677"/>
                  <a:pt x="5089" y="4219"/>
                  <a:pt x="5085" y="3743"/>
                </a:cubicBezTo>
                <a:cubicBezTo>
                  <a:pt x="5493" y="3749"/>
                  <a:pt x="5877" y="3759"/>
                  <a:pt x="6233" y="3770"/>
                </a:cubicBezTo>
                <a:cubicBezTo>
                  <a:pt x="6241" y="4225"/>
                  <a:pt x="6231" y="4666"/>
                  <a:pt x="6211" y="5085"/>
                </a:cubicBezTo>
                <a:moveTo>
                  <a:pt x="5697" y="1468"/>
                </a:moveTo>
                <a:cubicBezTo>
                  <a:pt x="5817" y="1484"/>
                  <a:pt x="5933" y="1502"/>
                  <a:pt x="6045" y="1520"/>
                </a:cubicBezTo>
                <a:cubicBezTo>
                  <a:pt x="6104" y="1887"/>
                  <a:pt x="6147" y="2257"/>
                  <a:pt x="6178" y="2624"/>
                </a:cubicBezTo>
                <a:cubicBezTo>
                  <a:pt x="5831" y="2589"/>
                  <a:pt x="5456" y="2560"/>
                  <a:pt x="5062" y="2540"/>
                </a:cubicBezTo>
                <a:cubicBezTo>
                  <a:pt x="5051" y="2166"/>
                  <a:pt x="5035" y="1784"/>
                  <a:pt x="5015" y="1400"/>
                </a:cubicBezTo>
                <a:cubicBezTo>
                  <a:pt x="5258" y="1417"/>
                  <a:pt x="5486" y="1441"/>
                  <a:pt x="5697" y="1468"/>
                </a:cubicBezTo>
                <a:moveTo>
                  <a:pt x="6038" y="1480"/>
                </a:moveTo>
                <a:cubicBezTo>
                  <a:pt x="5930" y="1463"/>
                  <a:pt x="5818" y="1447"/>
                  <a:pt x="5702" y="1431"/>
                </a:cubicBezTo>
                <a:cubicBezTo>
                  <a:pt x="5490" y="1404"/>
                  <a:pt x="5259" y="1379"/>
                  <a:pt x="5013" y="1362"/>
                </a:cubicBezTo>
                <a:cubicBezTo>
                  <a:pt x="4989" y="936"/>
                  <a:pt x="4959" y="505"/>
                  <a:pt x="4922" y="75"/>
                </a:cubicBezTo>
                <a:cubicBezTo>
                  <a:pt x="5218" y="113"/>
                  <a:pt x="5503" y="182"/>
                  <a:pt x="5777" y="279"/>
                </a:cubicBezTo>
                <a:cubicBezTo>
                  <a:pt x="5886" y="672"/>
                  <a:pt x="5972" y="1075"/>
                  <a:pt x="6038" y="1480"/>
                </a:cubicBezTo>
                <a:moveTo>
                  <a:pt x="7102" y="1740"/>
                </a:moveTo>
                <a:cubicBezTo>
                  <a:pt x="7194" y="2087"/>
                  <a:pt x="7264" y="2429"/>
                  <a:pt x="7314" y="2764"/>
                </a:cubicBezTo>
                <a:cubicBezTo>
                  <a:pt x="6998" y="2717"/>
                  <a:pt x="6626" y="2669"/>
                  <a:pt x="6215" y="2628"/>
                </a:cubicBezTo>
                <a:cubicBezTo>
                  <a:pt x="6185" y="2262"/>
                  <a:pt x="6142" y="1893"/>
                  <a:pt x="6084" y="1526"/>
                </a:cubicBezTo>
                <a:cubicBezTo>
                  <a:pt x="6474" y="1590"/>
                  <a:pt x="6817" y="1667"/>
                  <a:pt x="7102" y="1740"/>
                </a:cubicBezTo>
                <a:moveTo>
                  <a:pt x="6078" y="1487"/>
                </a:moveTo>
                <a:cubicBezTo>
                  <a:pt x="6012" y="1085"/>
                  <a:pt x="5927" y="685"/>
                  <a:pt x="5820" y="294"/>
                </a:cubicBezTo>
                <a:cubicBezTo>
                  <a:pt x="6165" y="419"/>
                  <a:pt x="6489" y="587"/>
                  <a:pt x="6788" y="791"/>
                </a:cubicBezTo>
                <a:cubicBezTo>
                  <a:pt x="6909" y="1095"/>
                  <a:pt x="7008" y="1398"/>
                  <a:pt x="7090" y="1697"/>
                </a:cubicBezTo>
                <a:cubicBezTo>
                  <a:pt x="6806" y="1625"/>
                  <a:pt x="6464" y="1550"/>
                  <a:pt x="6078" y="1487"/>
                </a:cubicBezTo>
                <a:moveTo>
                  <a:pt x="1320" y="3814"/>
                </a:moveTo>
                <a:cubicBezTo>
                  <a:pt x="1707" y="3793"/>
                  <a:pt x="2090" y="3776"/>
                  <a:pt x="2467" y="3764"/>
                </a:cubicBezTo>
                <a:cubicBezTo>
                  <a:pt x="2448" y="4183"/>
                  <a:pt x="2439" y="4624"/>
                  <a:pt x="2448" y="5076"/>
                </a:cubicBezTo>
                <a:cubicBezTo>
                  <a:pt x="2021" y="5061"/>
                  <a:pt x="1638" y="5044"/>
                  <a:pt x="1310" y="5026"/>
                </a:cubicBezTo>
                <a:cubicBezTo>
                  <a:pt x="1288" y="4595"/>
                  <a:pt x="1296" y="4188"/>
                  <a:pt x="1320" y="3814"/>
                </a:cubicBezTo>
                <a:moveTo>
                  <a:pt x="7877" y="6869"/>
                </a:moveTo>
                <a:cubicBezTo>
                  <a:pt x="7614" y="6975"/>
                  <a:pt x="7352" y="7064"/>
                  <a:pt x="7092" y="7139"/>
                </a:cubicBezTo>
                <a:cubicBezTo>
                  <a:pt x="7165" y="6861"/>
                  <a:pt x="7243" y="6520"/>
                  <a:pt x="7307" y="6131"/>
                </a:cubicBezTo>
                <a:cubicBezTo>
                  <a:pt x="7675" y="6068"/>
                  <a:pt x="8040" y="5989"/>
                  <a:pt x="8398" y="5891"/>
                </a:cubicBezTo>
                <a:cubicBezTo>
                  <a:pt x="8266" y="6241"/>
                  <a:pt x="8091" y="6569"/>
                  <a:pt x="7877" y="6869"/>
                </a:cubicBezTo>
                <a:moveTo>
                  <a:pt x="7399" y="5032"/>
                </a:moveTo>
                <a:cubicBezTo>
                  <a:pt x="7011" y="5055"/>
                  <a:pt x="6626" y="5071"/>
                  <a:pt x="6248" y="5083"/>
                </a:cubicBezTo>
                <a:cubicBezTo>
                  <a:pt x="6269" y="4666"/>
                  <a:pt x="6278" y="4225"/>
                  <a:pt x="6271" y="3772"/>
                </a:cubicBezTo>
                <a:cubicBezTo>
                  <a:pt x="6700" y="3786"/>
                  <a:pt x="7086" y="3804"/>
                  <a:pt x="7416" y="3822"/>
                </a:cubicBezTo>
                <a:cubicBezTo>
                  <a:pt x="7435" y="4254"/>
                  <a:pt x="7425" y="4661"/>
                  <a:pt x="7399" y="5032"/>
                </a:cubicBezTo>
                <a:moveTo>
                  <a:pt x="7940" y="1954"/>
                </a:moveTo>
                <a:cubicBezTo>
                  <a:pt x="7831" y="1915"/>
                  <a:pt x="7547" y="1815"/>
                  <a:pt x="7132" y="1709"/>
                </a:cubicBezTo>
                <a:cubicBezTo>
                  <a:pt x="7053" y="1418"/>
                  <a:pt x="6957" y="1124"/>
                  <a:pt x="6843" y="829"/>
                </a:cubicBezTo>
                <a:cubicBezTo>
                  <a:pt x="7273" y="1134"/>
                  <a:pt x="7645" y="1516"/>
                  <a:pt x="7940" y="1954"/>
                </a:cubicBezTo>
                <a:moveTo>
                  <a:pt x="6819" y="766"/>
                </a:moveTo>
                <a:lnTo>
                  <a:pt x="6818" y="765"/>
                </a:lnTo>
                <a:lnTo>
                  <a:pt x="6817" y="765"/>
                </a:lnTo>
                <a:cubicBezTo>
                  <a:pt x="6116" y="283"/>
                  <a:pt x="5268" y="0"/>
                  <a:pt x="4356" y="0"/>
                </a:cubicBezTo>
                <a:cubicBezTo>
                  <a:pt x="3457" y="0"/>
                  <a:pt x="2623" y="273"/>
                  <a:pt x="1928" y="742"/>
                </a:cubicBezTo>
                <a:lnTo>
                  <a:pt x="1923" y="740"/>
                </a:lnTo>
                <a:cubicBezTo>
                  <a:pt x="1923" y="740"/>
                  <a:pt x="1922" y="744"/>
                  <a:pt x="1920" y="748"/>
                </a:cubicBezTo>
                <a:cubicBezTo>
                  <a:pt x="1442" y="1072"/>
                  <a:pt x="1032" y="1490"/>
                  <a:pt x="714" y="1973"/>
                </a:cubicBezTo>
                <a:cubicBezTo>
                  <a:pt x="712" y="1974"/>
                  <a:pt x="709" y="1975"/>
                  <a:pt x="706" y="1976"/>
                </a:cubicBezTo>
                <a:lnTo>
                  <a:pt x="708" y="1982"/>
                </a:lnTo>
                <a:cubicBezTo>
                  <a:pt x="261" y="2668"/>
                  <a:pt x="0" y="3488"/>
                  <a:pt x="0" y="4366"/>
                </a:cubicBezTo>
                <a:cubicBezTo>
                  <a:pt x="0" y="5301"/>
                  <a:pt x="294" y="6167"/>
                  <a:pt x="794" y="6878"/>
                </a:cubicBezTo>
                <a:lnTo>
                  <a:pt x="793" y="6881"/>
                </a:lnTo>
                <a:cubicBezTo>
                  <a:pt x="793" y="6881"/>
                  <a:pt x="795" y="6882"/>
                  <a:pt x="797" y="6882"/>
                </a:cubicBezTo>
                <a:cubicBezTo>
                  <a:pt x="1587" y="8002"/>
                  <a:pt x="2887" y="8733"/>
                  <a:pt x="4356" y="8733"/>
                </a:cubicBezTo>
                <a:cubicBezTo>
                  <a:pt x="5277" y="8733"/>
                  <a:pt x="6132" y="8445"/>
                  <a:pt x="6837" y="7955"/>
                </a:cubicBezTo>
                <a:lnTo>
                  <a:pt x="6838" y="7955"/>
                </a:lnTo>
                <a:cubicBezTo>
                  <a:pt x="6838" y="7955"/>
                  <a:pt x="6838" y="7954"/>
                  <a:pt x="6838" y="7953"/>
                </a:cubicBezTo>
                <a:cubicBezTo>
                  <a:pt x="7970" y="7164"/>
                  <a:pt x="8712" y="5850"/>
                  <a:pt x="8712" y="4366"/>
                </a:cubicBezTo>
                <a:cubicBezTo>
                  <a:pt x="8712" y="2875"/>
                  <a:pt x="7962" y="1555"/>
                  <a:pt x="6819" y="76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0000" tIns="60000" rIns="120000" bIns="6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514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2626633" y="2378033"/>
            <a:ext cx="6938800" cy="21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4" name="Google Shape;94;p8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95" name="Google Shape;95;p8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8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" name="Google Shape;97;p8"/>
          <p:cNvGrpSpPr/>
          <p:nvPr/>
        </p:nvGrpSpPr>
        <p:grpSpPr>
          <a:xfrm>
            <a:off x="328376" y="521627"/>
            <a:ext cx="11535248" cy="5873276"/>
            <a:chOff x="246282" y="391220"/>
            <a:chExt cx="8651436" cy="4404957"/>
          </a:xfrm>
        </p:grpSpPr>
        <p:grpSp>
          <p:nvGrpSpPr>
            <p:cNvPr id="98" name="Google Shape;98;p8"/>
            <p:cNvGrpSpPr/>
            <p:nvPr/>
          </p:nvGrpSpPr>
          <p:grpSpPr>
            <a:xfrm>
              <a:off x="8065195" y="4499820"/>
              <a:ext cx="832523" cy="296357"/>
              <a:chOff x="7747838" y="4604000"/>
              <a:chExt cx="1182394" cy="420901"/>
            </a:xfrm>
          </p:grpSpPr>
          <p:sp>
            <p:nvSpPr>
              <p:cNvPr id="99" name="Google Shape;99;p8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flipH="1">
              <a:off x="246282" y="391220"/>
              <a:ext cx="832523" cy="296357"/>
              <a:chOff x="7747838" y="4604000"/>
              <a:chExt cx="1182394" cy="420901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7747838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6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8146324" y="4604000"/>
                <a:ext cx="384800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7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8545121" y="4604000"/>
                <a:ext cx="385111" cy="420901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353" extrusionOk="0">
                    <a:moveTo>
                      <a:pt x="0" y="0"/>
                    </a:moveTo>
                    <a:lnTo>
                      <a:pt x="667" y="677"/>
                    </a:lnTo>
                    <a:lnTo>
                      <a:pt x="0" y="1353"/>
                    </a:lnTo>
                    <a:lnTo>
                      <a:pt x="571" y="1353"/>
                    </a:lnTo>
                    <a:lnTo>
                      <a:pt x="1238" y="677"/>
                    </a:lnTo>
                    <a:lnTo>
                      <a:pt x="57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" name="Google Shape;106;p8"/>
          <p:cNvGrpSpPr/>
          <p:nvPr/>
        </p:nvGrpSpPr>
        <p:grpSpPr>
          <a:xfrm>
            <a:off x="-1176430" y="-1680358"/>
            <a:ext cx="14901279" cy="9289271"/>
            <a:chOff x="-882323" y="-1260269"/>
            <a:chExt cx="11175959" cy="6966953"/>
          </a:xfrm>
        </p:grpSpPr>
        <p:sp>
          <p:nvSpPr>
            <p:cNvPr id="107" name="Google Shape;107;p8"/>
            <p:cNvSpPr/>
            <p:nvPr/>
          </p:nvSpPr>
          <p:spPr>
            <a:xfrm>
              <a:off x="-882323" y="3348076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940677" y="-1260269"/>
              <a:ext cx="2352959" cy="2358609"/>
            </a:xfrm>
            <a:custGeom>
              <a:avLst/>
              <a:gdLst/>
              <a:ahLst/>
              <a:cxnLst/>
              <a:rect l="l" t="t" r="r" b="b"/>
              <a:pathLst>
                <a:path w="8712" h="8733" extrusionOk="0">
                  <a:moveTo>
                    <a:pt x="8635" y="4945"/>
                  </a:moveTo>
                  <a:cubicBezTo>
                    <a:pt x="8235" y="4980"/>
                    <a:pt x="7834" y="5008"/>
                    <a:pt x="7437" y="5031"/>
                  </a:cubicBezTo>
                  <a:cubicBezTo>
                    <a:pt x="7463" y="4660"/>
                    <a:pt x="7472" y="4254"/>
                    <a:pt x="7453" y="3823"/>
                  </a:cubicBezTo>
                  <a:cubicBezTo>
                    <a:pt x="8114" y="3858"/>
                    <a:pt x="8544" y="3893"/>
                    <a:pt x="8649" y="3902"/>
                  </a:cubicBezTo>
                  <a:cubicBezTo>
                    <a:pt x="8665" y="4055"/>
                    <a:pt x="8674" y="4210"/>
                    <a:pt x="8674" y="4366"/>
                  </a:cubicBezTo>
                  <a:cubicBezTo>
                    <a:pt x="8674" y="4563"/>
                    <a:pt x="8661" y="4755"/>
                    <a:pt x="8635" y="4945"/>
                  </a:cubicBezTo>
                  <a:moveTo>
                    <a:pt x="6861" y="7891"/>
                  </a:moveTo>
                  <a:cubicBezTo>
                    <a:pt x="6901" y="7781"/>
                    <a:pt x="6986" y="7535"/>
                    <a:pt x="7081" y="7182"/>
                  </a:cubicBezTo>
                  <a:cubicBezTo>
                    <a:pt x="7331" y="7110"/>
                    <a:pt x="7583" y="7026"/>
                    <a:pt x="7836" y="6926"/>
                  </a:cubicBezTo>
                  <a:cubicBezTo>
                    <a:pt x="7564" y="7297"/>
                    <a:pt x="7235" y="7623"/>
                    <a:pt x="6861" y="7891"/>
                  </a:cubicBezTo>
                  <a:moveTo>
                    <a:pt x="3836" y="8665"/>
                  </a:moveTo>
                  <a:cubicBezTo>
                    <a:pt x="3804" y="8280"/>
                    <a:pt x="3777" y="7895"/>
                    <a:pt x="3754" y="7514"/>
                  </a:cubicBezTo>
                  <a:cubicBezTo>
                    <a:pt x="3981" y="7529"/>
                    <a:pt x="4219" y="7538"/>
                    <a:pt x="4469" y="7538"/>
                  </a:cubicBezTo>
                  <a:cubicBezTo>
                    <a:pt x="4628" y="7538"/>
                    <a:pt x="4790" y="7536"/>
                    <a:pt x="4957" y="7527"/>
                  </a:cubicBezTo>
                  <a:cubicBezTo>
                    <a:pt x="4922" y="8162"/>
                    <a:pt x="4888" y="8570"/>
                    <a:pt x="4880" y="8664"/>
                  </a:cubicBezTo>
                  <a:cubicBezTo>
                    <a:pt x="4708" y="8685"/>
                    <a:pt x="4534" y="8696"/>
                    <a:pt x="4356" y="8696"/>
                  </a:cubicBezTo>
                  <a:cubicBezTo>
                    <a:pt x="4180" y="8696"/>
                    <a:pt x="4007" y="8685"/>
                    <a:pt x="3836" y="8665"/>
                  </a:cubicBezTo>
                  <a:moveTo>
                    <a:pt x="862" y="6908"/>
                  </a:moveTo>
                  <a:cubicBezTo>
                    <a:pt x="979" y="6953"/>
                    <a:pt x="1242" y="7048"/>
                    <a:pt x="1616" y="7151"/>
                  </a:cubicBezTo>
                  <a:cubicBezTo>
                    <a:pt x="1687" y="7401"/>
                    <a:pt x="1771" y="7652"/>
                    <a:pt x="1869" y="7904"/>
                  </a:cubicBezTo>
                  <a:cubicBezTo>
                    <a:pt x="1482" y="7629"/>
                    <a:pt x="1141" y="7292"/>
                    <a:pt x="862" y="6908"/>
                  </a:cubicBezTo>
                  <a:moveTo>
                    <a:pt x="62" y="3903"/>
                  </a:moveTo>
                  <a:cubicBezTo>
                    <a:pt x="470" y="3867"/>
                    <a:pt x="878" y="3838"/>
                    <a:pt x="1282" y="3816"/>
                  </a:cubicBezTo>
                  <a:cubicBezTo>
                    <a:pt x="1258" y="4189"/>
                    <a:pt x="1251" y="4595"/>
                    <a:pt x="1271" y="5024"/>
                  </a:cubicBezTo>
                  <a:cubicBezTo>
                    <a:pt x="612" y="4988"/>
                    <a:pt x="182" y="4954"/>
                    <a:pt x="76" y="4945"/>
                  </a:cubicBezTo>
                  <a:cubicBezTo>
                    <a:pt x="51" y="4755"/>
                    <a:pt x="38" y="4563"/>
                    <a:pt x="38" y="4366"/>
                  </a:cubicBezTo>
                  <a:cubicBezTo>
                    <a:pt x="38" y="4210"/>
                    <a:pt x="46" y="4056"/>
                    <a:pt x="62" y="3903"/>
                  </a:cubicBezTo>
                  <a:moveTo>
                    <a:pt x="1895" y="810"/>
                  </a:moveTo>
                  <a:cubicBezTo>
                    <a:pt x="1848" y="939"/>
                    <a:pt x="1742" y="1240"/>
                    <a:pt x="1630" y="1668"/>
                  </a:cubicBezTo>
                  <a:cubicBezTo>
                    <a:pt x="1346" y="1744"/>
                    <a:pt x="1061" y="1838"/>
                    <a:pt x="775" y="1949"/>
                  </a:cubicBezTo>
                  <a:cubicBezTo>
                    <a:pt x="1075" y="1504"/>
                    <a:pt x="1456" y="1117"/>
                    <a:pt x="1895" y="810"/>
                  </a:cubicBezTo>
                  <a:moveTo>
                    <a:pt x="4884" y="69"/>
                  </a:moveTo>
                  <a:cubicBezTo>
                    <a:pt x="4921" y="502"/>
                    <a:pt x="4951" y="932"/>
                    <a:pt x="4974" y="1359"/>
                  </a:cubicBezTo>
                  <a:cubicBezTo>
                    <a:pt x="4599" y="1333"/>
                    <a:pt x="4190" y="1324"/>
                    <a:pt x="3758" y="1343"/>
                  </a:cubicBezTo>
                  <a:cubicBezTo>
                    <a:pt x="3795" y="628"/>
                    <a:pt x="3834" y="166"/>
                    <a:pt x="3841" y="68"/>
                  </a:cubicBezTo>
                  <a:cubicBezTo>
                    <a:pt x="4010" y="48"/>
                    <a:pt x="4182" y="37"/>
                    <a:pt x="4356" y="37"/>
                  </a:cubicBezTo>
                  <a:cubicBezTo>
                    <a:pt x="4535" y="37"/>
                    <a:pt x="4710" y="49"/>
                    <a:pt x="4884" y="69"/>
                  </a:cubicBezTo>
                  <a:moveTo>
                    <a:pt x="7353" y="2770"/>
                  </a:moveTo>
                  <a:cubicBezTo>
                    <a:pt x="7304" y="2437"/>
                    <a:pt x="7235" y="2096"/>
                    <a:pt x="7144" y="1751"/>
                  </a:cubicBezTo>
                  <a:cubicBezTo>
                    <a:pt x="7657" y="1885"/>
                    <a:pt x="7965" y="2003"/>
                    <a:pt x="7975" y="2007"/>
                  </a:cubicBezTo>
                  <a:cubicBezTo>
                    <a:pt x="8167" y="2303"/>
                    <a:pt x="8325" y="2623"/>
                    <a:pt x="8441" y="2963"/>
                  </a:cubicBezTo>
                  <a:cubicBezTo>
                    <a:pt x="8324" y="2937"/>
                    <a:pt x="7932" y="2857"/>
                    <a:pt x="7353" y="2770"/>
                  </a:cubicBezTo>
                  <a:moveTo>
                    <a:pt x="7359" y="2809"/>
                  </a:moveTo>
                  <a:cubicBezTo>
                    <a:pt x="7976" y="2902"/>
                    <a:pt x="8377" y="2987"/>
                    <a:pt x="8455" y="3005"/>
                  </a:cubicBezTo>
                  <a:cubicBezTo>
                    <a:pt x="8546" y="3280"/>
                    <a:pt x="8610" y="3567"/>
                    <a:pt x="8645" y="3864"/>
                  </a:cubicBezTo>
                  <a:cubicBezTo>
                    <a:pt x="8526" y="3853"/>
                    <a:pt x="8099" y="3820"/>
                    <a:pt x="7452" y="3785"/>
                  </a:cubicBezTo>
                  <a:cubicBezTo>
                    <a:pt x="7437" y="3472"/>
                    <a:pt x="7408" y="3144"/>
                    <a:pt x="7359" y="2809"/>
                  </a:cubicBezTo>
                  <a:moveTo>
                    <a:pt x="6270" y="3734"/>
                  </a:moveTo>
                  <a:cubicBezTo>
                    <a:pt x="6264" y="3384"/>
                    <a:pt x="6247" y="3026"/>
                    <a:pt x="6219" y="2666"/>
                  </a:cubicBezTo>
                  <a:cubicBezTo>
                    <a:pt x="6631" y="2708"/>
                    <a:pt x="7003" y="2756"/>
                    <a:pt x="7321" y="2804"/>
                  </a:cubicBezTo>
                  <a:cubicBezTo>
                    <a:pt x="7369" y="3140"/>
                    <a:pt x="7399" y="3468"/>
                    <a:pt x="7414" y="3783"/>
                  </a:cubicBezTo>
                  <a:cubicBezTo>
                    <a:pt x="7084" y="3765"/>
                    <a:pt x="6699" y="3749"/>
                    <a:pt x="6270" y="3734"/>
                  </a:cubicBezTo>
                  <a:moveTo>
                    <a:pt x="7332" y="5712"/>
                  </a:moveTo>
                  <a:cubicBezTo>
                    <a:pt x="7315" y="5846"/>
                    <a:pt x="7295" y="5975"/>
                    <a:pt x="7275" y="6098"/>
                  </a:cubicBezTo>
                  <a:cubicBezTo>
                    <a:pt x="6905" y="6161"/>
                    <a:pt x="6533" y="6207"/>
                    <a:pt x="6163" y="6239"/>
                  </a:cubicBezTo>
                  <a:cubicBezTo>
                    <a:pt x="6198" y="5892"/>
                    <a:pt x="6227" y="5517"/>
                    <a:pt x="6247" y="5121"/>
                  </a:cubicBezTo>
                  <a:cubicBezTo>
                    <a:pt x="6624" y="5109"/>
                    <a:pt x="7009" y="5092"/>
                    <a:pt x="7397" y="5071"/>
                  </a:cubicBezTo>
                  <a:cubicBezTo>
                    <a:pt x="7380" y="5299"/>
                    <a:pt x="7358" y="5513"/>
                    <a:pt x="7332" y="5712"/>
                  </a:cubicBezTo>
                  <a:moveTo>
                    <a:pt x="8414" y="5848"/>
                  </a:moveTo>
                  <a:cubicBezTo>
                    <a:pt x="8053" y="5948"/>
                    <a:pt x="7685" y="6028"/>
                    <a:pt x="7314" y="6092"/>
                  </a:cubicBezTo>
                  <a:cubicBezTo>
                    <a:pt x="7334" y="5972"/>
                    <a:pt x="7352" y="5847"/>
                    <a:pt x="7369" y="5718"/>
                  </a:cubicBezTo>
                  <a:cubicBezTo>
                    <a:pt x="7395" y="5517"/>
                    <a:pt x="7419" y="5300"/>
                    <a:pt x="7435" y="5068"/>
                  </a:cubicBezTo>
                  <a:cubicBezTo>
                    <a:pt x="7831" y="5046"/>
                    <a:pt x="8230" y="5018"/>
                    <a:pt x="8630" y="4983"/>
                  </a:cubicBezTo>
                  <a:cubicBezTo>
                    <a:pt x="8588" y="5282"/>
                    <a:pt x="8515" y="5571"/>
                    <a:pt x="8414" y="5848"/>
                  </a:cubicBezTo>
                  <a:moveTo>
                    <a:pt x="6023" y="7379"/>
                  </a:moveTo>
                  <a:cubicBezTo>
                    <a:pt x="6070" y="7064"/>
                    <a:pt x="6118" y="6692"/>
                    <a:pt x="6160" y="6277"/>
                  </a:cubicBezTo>
                  <a:cubicBezTo>
                    <a:pt x="6528" y="6245"/>
                    <a:pt x="6899" y="6200"/>
                    <a:pt x="7268" y="6139"/>
                  </a:cubicBezTo>
                  <a:cubicBezTo>
                    <a:pt x="7202" y="6531"/>
                    <a:pt x="7123" y="6873"/>
                    <a:pt x="7050" y="7152"/>
                  </a:cubicBezTo>
                  <a:cubicBezTo>
                    <a:pt x="6702" y="7250"/>
                    <a:pt x="6358" y="7325"/>
                    <a:pt x="6023" y="7379"/>
                  </a:cubicBezTo>
                  <a:moveTo>
                    <a:pt x="6018" y="7418"/>
                  </a:moveTo>
                  <a:cubicBezTo>
                    <a:pt x="6351" y="7365"/>
                    <a:pt x="6693" y="7291"/>
                    <a:pt x="7038" y="7194"/>
                  </a:cubicBezTo>
                  <a:cubicBezTo>
                    <a:pt x="6927" y="7609"/>
                    <a:pt x="6829" y="7872"/>
                    <a:pt x="6807" y="7929"/>
                  </a:cubicBezTo>
                  <a:cubicBezTo>
                    <a:pt x="6509" y="8135"/>
                    <a:pt x="6184" y="8306"/>
                    <a:pt x="5839" y="8433"/>
                  </a:cubicBezTo>
                  <a:cubicBezTo>
                    <a:pt x="5862" y="8322"/>
                    <a:pt x="5936" y="7957"/>
                    <a:pt x="6018" y="7418"/>
                  </a:cubicBezTo>
                  <a:moveTo>
                    <a:pt x="5979" y="7424"/>
                  </a:moveTo>
                  <a:cubicBezTo>
                    <a:pt x="5891" y="8003"/>
                    <a:pt x="5812" y="8377"/>
                    <a:pt x="5797" y="8448"/>
                  </a:cubicBezTo>
                  <a:cubicBezTo>
                    <a:pt x="5516" y="8548"/>
                    <a:pt x="5222" y="8619"/>
                    <a:pt x="4918" y="8659"/>
                  </a:cubicBezTo>
                  <a:cubicBezTo>
                    <a:pt x="4928" y="8551"/>
                    <a:pt x="4960" y="8146"/>
                    <a:pt x="4995" y="7525"/>
                  </a:cubicBezTo>
                  <a:cubicBezTo>
                    <a:pt x="5311" y="7508"/>
                    <a:pt x="5641" y="7477"/>
                    <a:pt x="5979" y="7424"/>
                  </a:cubicBezTo>
                  <a:moveTo>
                    <a:pt x="5048" y="6334"/>
                  </a:moveTo>
                  <a:cubicBezTo>
                    <a:pt x="5400" y="6328"/>
                    <a:pt x="5760" y="6311"/>
                    <a:pt x="6122" y="6280"/>
                  </a:cubicBezTo>
                  <a:cubicBezTo>
                    <a:pt x="6080" y="6696"/>
                    <a:pt x="6031" y="7070"/>
                    <a:pt x="5984" y="7385"/>
                  </a:cubicBezTo>
                  <a:cubicBezTo>
                    <a:pt x="5644" y="7438"/>
                    <a:pt x="5314" y="7471"/>
                    <a:pt x="4997" y="7487"/>
                  </a:cubicBezTo>
                  <a:cubicBezTo>
                    <a:pt x="5015" y="7158"/>
                    <a:pt x="5033" y="6769"/>
                    <a:pt x="5048" y="6334"/>
                  </a:cubicBezTo>
                  <a:moveTo>
                    <a:pt x="3701" y="6314"/>
                  </a:moveTo>
                  <a:cubicBezTo>
                    <a:pt x="4019" y="6329"/>
                    <a:pt x="4349" y="6338"/>
                    <a:pt x="4688" y="6338"/>
                  </a:cubicBezTo>
                  <a:cubicBezTo>
                    <a:pt x="4795" y="6338"/>
                    <a:pt x="4902" y="6337"/>
                    <a:pt x="5011" y="6335"/>
                  </a:cubicBezTo>
                  <a:cubicBezTo>
                    <a:pt x="4995" y="6770"/>
                    <a:pt x="4977" y="7159"/>
                    <a:pt x="4958" y="7489"/>
                  </a:cubicBezTo>
                  <a:cubicBezTo>
                    <a:pt x="4529" y="7509"/>
                    <a:pt x="4123" y="7502"/>
                    <a:pt x="3752" y="7477"/>
                  </a:cubicBezTo>
                  <a:cubicBezTo>
                    <a:pt x="3730" y="7084"/>
                    <a:pt x="3713" y="6695"/>
                    <a:pt x="3701" y="6314"/>
                  </a:cubicBezTo>
                  <a:moveTo>
                    <a:pt x="2996" y="7397"/>
                  </a:moveTo>
                  <a:cubicBezTo>
                    <a:pt x="2891" y="7383"/>
                    <a:pt x="2788" y="7366"/>
                    <a:pt x="2689" y="7349"/>
                  </a:cubicBezTo>
                  <a:cubicBezTo>
                    <a:pt x="2625" y="6976"/>
                    <a:pt x="2578" y="6601"/>
                    <a:pt x="2545" y="6227"/>
                  </a:cubicBezTo>
                  <a:cubicBezTo>
                    <a:pt x="2892" y="6262"/>
                    <a:pt x="3267" y="6292"/>
                    <a:pt x="3662" y="6312"/>
                  </a:cubicBezTo>
                  <a:cubicBezTo>
                    <a:pt x="3675" y="6693"/>
                    <a:pt x="3692" y="7082"/>
                    <a:pt x="3714" y="7474"/>
                  </a:cubicBezTo>
                  <a:cubicBezTo>
                    <a:pt x="3456" y="7455"/>
                    <a:pt x="3216" y="7428"/>
                    <a:pt x="2996" y="7397"/>
                  </a:cubicBezTo>
                  <a:moveTo>
                    <a:pt x="2696" y="7389"/>
                  </a:moveTo>
                  <a:cubicBezTo>
                    <a:pt x="2791" y="7406"/>
                    <a:pt x="2889" y="7421"/>
                    <a:pt x="2989" y="7435"/>
                  </a:cubicBezTo>
                  <a:cubicBezTo>
                    <a:pt x="3212" y="7466"/>
                    <a:pt x="3456" y="7493"/>
                    <a:pt x="3717" y="7511"/>
                  </a:cubicBezTo>
                  <a:cubicBezTo>
                    <a:pt x="3738" y="7892"/>
                    <a:pt x="3765" y="8276"/>
                    <a:pt x="3799" y="8660"/>
                  </a:cubicBezTo>
                  <a:cubicBezTo>
                    <a:pt x="3500" y="8621"/>
                    <a:pt x="3210" y="8552"/>
                    <a:pt x="2933" y="8455"/>
                  </a:cubicBezTo>
                  <a:cubicBezTo>
                    <a:pt x="2836" y="8105"/>
                    <a:pt x="2758" y="7748"/>
                    <a:pt x="2696" y="7389"/>
                  </a:cubicBezTo>
                  <a:moveTo>
                    <a:pt x="2656" y="7382"/>
                  </a:moveTo>
                  <a:cubicBezTo>
                    <a:pt x="2718" y="7739"/>
                    <a:pt x="2795" y="8092"/>
                    <a:pt x="2890" y="8439"/>
                  </a:cubicBezTo>
                  <a:cubicBezTo>
                    <a:pt x="2546" y="8314"/>
                    <a:pt x="2222" y="8147"/>
                    <a:pt x="1925" y="7943"/>
                  </a:cubicBezTo>
                  <a:cubicBezTo>
                    <a:pt x="1821" y="7682"/>
                    <a:pt x="1733" y="7421"/>
                    <a:pt x="1658" y="7162"/>
                  </a:cubicBezTo>
                  <a:cubicBezTo>
                    <a:pt x="1937" y="7238"/>
                    <a:pt x="2274" y="7317"/>
                    <a:pt x="2656" y="7382"/>
                  </a:cubicBezTo>
                  <a:moveTo>
                    <a:pt x="1418" y="6085"/>
                  </a:moveTo>
                  <a:cubicBezTo>
                    <a:pt x="1733" y="6133"/>
                    <a:pt x="2100" y="6181"/>
                    <a:pt x="2508" y="6223"/>
                  </a:cubicBezTo>
                  <a:cubicBezTo>
                    <a:pt x="2539" y="6595"/>
                    <a:pt x="2586" y="6970"/>
                    <a:pt x="2650" y="7343"/>
                  </a:cubicBezTo>
                  <a:cubicBezTo>
                    <a:pt x="2263" y="7276"/>
                    <a:pt x="1925" y="7196"/>
                    <a:pt x="1646" y="7120"/>
                  </a:cubicBezTo>
                  <a:cubicBezTo>
                    <a:pt x="1546" y="6770"/>
                    <a:pt x="1472" y="6424"/>
                    <a:pt x="1418" y="6085"/>
                  </a:cubicBezTo>
                  <a:moveTo>
                    <a:pt x="1380" y="6080"/>
                  </a:moveTo>
                  <a:cubicBezTo>
                    <a:pt x="1432" y="6416"/>
                    <a:pt x="1505" y="6760"/>
                    <a:pt x="1603" y="7108"/>
                  </a:cubicBezTo>
                  <a:cubicBezTo>
                    <a:pt x="1166" y="6986"/>
                    <a:pt x="886" y="6878"/>
                    <a:pt x="822" y="6852"/>
                  </a:cubicBezTo>
                  <a:cubicBezTo>
                    <a:pt x="613" y="6555"/>
                    <a:pt x="442" y="6231"/>
                    <a:pt x="312" y="5887"/>
                  </a:cubicBezTo>
                  <a:cubicBezTo>
                    <a:pt x="437" y="5914"/>
                    <a:pt x="819" y="5993"/>
                    <a:pt x="1380" y="6080"/>
                  </a:cubicBezTo>
                  <a:moveTo>
                    <a:pt x="1373" y="6040"/>
                  </a:moveTo>
                  <a:cubicBezTo>
                    <a:pt x="777" y="5949"/>
                    <a:pt x="385" y="5864"/>
                    <a:pt x="297" y="5845"/>
                  </a:cubicBezTo>
                  <a:cubicBezTo>
                    <a:pt x="197" y="5569"/>
                    <a:pt x="124" y="5280"/>
                    <a:pt x="82" y="4983"/>
                  </a:cubicBezTo>
                  <a:cubicBezTo>
                    <a:pt x="202" y="4993"/>
                    <a:pt x="628" y="5027"/>
                    <a:pt x="1273" y="5061"/>
                  </a:cubicBezTo>
                  <a:cubicBezTo>
                    <a:pt x="1290" y="5377"/>
                    <a:pt x="1322" y="5704"/>
                    <a:pt x="1373" y="6040"/>
                  </a:cubicBezTo>
                  <a:moveTo>
                    <a:pt x="2449" y="5113"/>
                  </a:moveTo>
                  <a:cubicBezTo>
                    <a:pt x="2456" y="5465"/>
                    <a:pt x="2473" y="5823"/>
                    <a:pt x="2504" y="6184"/>
                  </a:cubicBezTo>
                  <a:cubicBezTo>
                    <a:pt x="2095" y="6142"/>
                    <a:pt x="1726" y="6094"/>
                    <a:pt x="1413" y="6046"/>
                  </a:cubicBezTo>
                  <a:cubicBezTo>
                    <a:pt x="1360" y="5709"/>
                    <a:pt x="1328" y="5381"/>
                    <a:pt x="1312" y="5063"/>
                  </a:cubicBezTo>
                  <a:cubicBezTo>
                    <a:pt x="1639" y="5081"/>
                    <a:pt x="2022" y="5099"/>
                    <a:pt x="2449" y="5113"/>
                  </a:cubicBezTo>
                  <a:moveTo>
                    <a:pt x="1402" y="2999"/>
                  </a:moveTo>
                  <a:cubicBezTo>
                    <a:pt x="1414" y="2913"/>
                    <a:pt x="1428" y="2828"/>
                    <a:pt x="1441" y="2745"/>
                  </a:cubicBezTo>
                  <a:cubicBezTo>
                    <a:pt x="1810" y="2685"/>
                    <a:pt x="2182" y="2641"/>
                    <a:pt x="2552" y="2610"/>
                  </a:cubicBezTo>
                  <a:cubicBezTo>
                    <a:pt x="2518" y="2957"/>
                    <a:pt x="2489" y="3332"/>
                    <a:pt x="2469" y="3726"/>
                  </a:cubicBezTo>
                  <a:cubicBezTo>
                    <a:pt x="2093" y="3737"/>
                    <a:pt x="1709" y="3754"/>
                    <a:pt x="1322" y="3776"/>
                  </a:cubicBezTo>
                  <a:cubicBezTo>
                    <a:pt x="1341" y="3497"/>
                    <a:pt x="1370" y="3236"/>
                    <a:pt x="1402" y="2999"/>
                  </a:cubicBezTo>
                  <a:moveTo>
                    <a:pt x="257" y="3004"/>
                  </a:moveTo>
                  <a:cubicBezTo>
                    <a:pt x="631" y="2900"/>
                    <a:pt x="1015" y="2818"/>
                    <a:pt x="1401" y="2752"/>
                  </a:cubicBezTo>
                  <a:cubicBezTo>
                    <a:pt x="1389" y="2831"/>
                    <a:pt x="1377" y="2911"/>
                    <a:pt x="1365" y="2993"/>
                  </a:cubicBezTo>
                  <a:cubicBezTo>
                    <a:pt x="1332" y="3232"/>
                    <a:pt x="1303" y="3496"/>
                    <a:pt x="1284" y="3778"/>
                  </a:cubicBezTo>
                  <a:cubicBezTo>
                    <a:pt x="881" y="3801"/>
                    <a:pt x="474" y="3829"/>
                    <a:pt x="67" y="3865"/>
                  </a:cubicBezTo>
                  <a:cubicBezTo>
                    <a:pt x="102" y="3568"/>
                    <a:pt x="165" y="3280"/>
                    <a:pt x="257" y="3004"/>
                  </a:cubicBezTo>
                  <a:moveTo>
                    <a:pt x="1408" y="2713"/>
                  </a:moveTo>
                  <a:cubicBezTo>
                    <a:pt x="1024" y="2777"/>
                    <a:pt x="643" y="2859"/>
                    <a:pt x="271" y="2961"/>
                  </a:cubicBezTo>
                  <a:cubicBezTo>
                    <a:pt x="388" y="2621"/>
                    <a:pt x="546" y="2300"/>
                    <a:pt x="739" y="2003"/>
                  </a:cubicBezTo>
                  <a:cubicBezTo>
                    <a:pt x="1033" y="1887"/>
                    <a:pt x="1327" y="1790"/>
                    <a:pt x="1618" y="1710"/>
                  </a:cubicBezTo>
                  <a:cubicBezTo>
                    <a:pt x="1545" y="1994"/>
                    <a:pt x="1471" y="2333"/>
                    <a:pt x="1408" y="2713"/>
                  </a:cubicBezTo>
                  <a:moveTo>
                    <a:pt x="2690" y="1483"/>
                  </a:moveTo>
                  <a:cubicBezTo>
                    <a:pt x="2643" y="1799"/>
                    <a:pt x="2596" y="2166"/>
                    <a:pt x="2555" y="2571"/>
                  </a:cubicBezTo>
                  <a:cubicBezTo>
                    <a:pt x="2187" y="2602"/>
                    <a:pt x="1816" y="2646"/>
                    <a:pt x="1447" y="2706"/>
                  </a:cubicBezTo>
                  <a:cubicBezTo>
                    <a:pt x="1511" y="2323"/>
                    <a:pt x="1587" y="1983"/>
                    <a:pt x="1661" y="1698"/>
                  </a:cubicBezTo>
                  <a:cubicBezTo>
                    <a:pt x="2009" y="1604"/>
                    <a:pt x="2353" y="1534"/>
                    <a:pt x="2690" y="1483"/>
                  </a:cubicBezTo>
                  <a:moveTo>
                    <a:pt x="2696" y="1444"/>
                  </a:moveTo>
                  <a:cubicBezTo>
                    <a:pt x="2361" y="1494"/>
                    <a:pt x="2018" y="1564"/>
                    <a:pt x="1672" y="1656"/>
                  </a:cubicBezTo>
                  <a:cubicBezTo>
                    <a:pt x="1801" y="1167"/>
                    <a:pt x="1921" y="850"/>
                    <a:pt x="1951" y="773"/>
                  </a:cubicBezTo>
                  <a:cubicBezTo>
                    <a:pt x="2245" y="575"/>
                    <a:pt x="2564" y="412"/>
                    <a:pt x="2902" y="290"/>
                  </a:cubicBezTo>
                  <a:cubicBezTo>
                    <a:pt x="2877" y="405"/>
                    <a:pt x="2788" y="823"/>
                    <a:pt x="2696" y="1444"/>
                  </a:cubicBezTo>
                  <a:moveTo>
                    <a:pt x="2735" y="1438"/>
                  </a:moveTo>
                  <a:cubicBezTo>
                    <a:pt x="2835" y="770"/>
                    <a:pt x="2930" y="340"/>
                    <a:pt x="2945" y="275"/>
                  </a:cubicBezTo>
                  <a:cubicBezTo>
                    <a:pt x="3220" y="180"/>
                    <a:pt x="3507" y="110"/>
                    <a:pt x="3804" y="73"/>
                  </a:cubicBezTo>
                  <a:cubicBezTo>
                    <a:pt x="3793" y="185"/>
                    <a:pt x="3757" y="644"/>
                    <a:pt x="3719" y="1345"/>
                  </a:cubicBezTo>
                  <a:cubicBezTo>
                    <a:pt x="3402" y="1360"/>
                    <a:pt x="3073" y="1390"/>
                    <a:pt x="2735" y="1438"/>
                  </a:cubicBezTo>
                  <a:moveTo>
                    <a:pt x="3669" y="2516"/>
                  </a:moveTo>
                  <a:cubicBezTo>
                    <a:pt x="3316" y="2523"/>
                    <a:pt x="2956" y="2539"/>
                    <a:pt x="2594" y="2569"/>
                  </a:cubicBezTo>
                  <a:cubicBezTo>
                    <a:pt x="2635" y="2162"/>
                    <a:pt x="2683" y="1794"/>
                    <a:pt x="2729" y="1478"/>
                  </a:cubicBezTo>
                  <a:cubicBezTo>
                    <a:pt x="3068" y="1428"/>
                    <a:pt x="3399" y="1398"/>
                    <a:pt x="3718" y="1383"/>
                  </a:cubicBezTo>
                  <a:cubicBezTo>
                    <a:pt x="3701" y="1712"/>
                    <a:pt x="3683" y="2093"/>
                    <a:pt x="3669" y="2516"/>
                  </a:cubicBezTo>
                  <a:moveTo>
                    <a:pt x="5024" y="2538"/>
                  </a:moveTo>
                  <a:cubicBezTo>
                    <a:pt x="4604" y="2518"/>
                    <a:pt x="4161" y="2508"/>
                    <a:pt x="3707" y="2515"/>
                  </a:cubicBezTo>
                  <a:cubicBezTo>
                    <a:pt x="3721" y="2092"/>
                    <a:pt x="3738" y="1711"/>
                    <a:pt x="3756" y="1381"/>
                  </a:cubicBezTo>
                  <a:cubicBezTo>
                    <a:pt x="4190" y="1362"/>
                    <a:pt x="4600" y="1372"/>
                    <a:pt x="4976" y="1397"/>
                  </a:cubicBezTo>
                  <a:cubicBezTo>
                    <a:pt x="4997" y="1783"/>
                    <a:pt x="5013" y="2163"/>
                    <a:pt x="5024" y="2538"/>
                  </a:cubicBezTo>
                  <a:moveTo>
                    <a:pt x="5085" y="3706"/>
                  </a:moveTo>
                  <a:cubicBezTo>
                    <a:pt x="5081" y="3340"/>
                    <a:pt x="5075" y="2963"/>
                    <a:pt x="5063" y="2578"/>
                  </a:cubicBezTo>
                  <a:cubicBezTo>
                    <a:pt x="5458" y="2598"/>
                    <a:pt x="5833" y="2628"/>
                    <a:pt x="6181" y="2662"/>
                  </a:cubicBezTo>
                  <a:cubicBezTo>
                    <a:pt x="6210" y="3023"/>
                    <a:pt x="6226" y="3382"/>
                    <a:pt x="6232" y="3733"/>
                  </a:cubicBezTo>
                  <a:cubicBezTo>
                    <a:pt x="5877" y="3721"/>
                    <a:pt x="5492" y="3711"/>
                    <a:pt x="5085" y="3706"/>
                  </a:cubicBezTo>
                  <a:moveTo>
                    <a:pt x="5078" y="5146"/>
                  </a:moveTo>
                  <a:cubicBezTo>
                    <a:pt x="5446" y="5142"/>
                    <a:pt x="5823" y="5134"/>
                    <a:pt x="6209" y="5122"/>
                  </a:cubicBezTo>
                  <a:cubicBezTo>
                    <a:pt x="6189" y="5519"/>
                    <a:pt x="6159" y="5895"/>
                    <a:pt x="6125" y="6242"/>
                  </a:cubicBezTo>
                  <a:cubicBezTo>
                    <a:pt x="5762" y="6272"/>
                    <a:pt x="5402" y="6290"/>
                    <a:pt x="5049" y="6297"/>
                  </a:cubicBezTo>
                  <a:cubicBezTo>
                    <a:pt x="5061" y="5941"/>
                    <a:pt x="5072" y="5556"/>
                    <a:pt x="5078" y="5146"/>
                  </a:cubicBezTo>
                  <a:moveTo>
                    <a:pt x="3675" y="5143"/>
                  </a:moveTo>
                  <a:cubicBezTo>
                    <a:pt x="3944" y="5147"/>
                    <a:pt x="4221" y="5149"/>
                    <a:pt x="4507" y="5149"/>
                  </a:cubicBezTo>
                  <a:cubicBezTo>
                    <a:pt x="4682" y="5149"/>
                    <a:pt x="4860" y="5148"/>
                    <a:pt x="5041" y="5146"/>
                  </a:cubicBezTo>
                  <a:cubicBezTo>
                    <a:pt x="5034" y="5556"/>
                    <a:pt x="5024" y="5942"/>
                    <a:pt x="5012" y="6298"/>
                  </a:cubicBezTo>
                  <a:cubicBezTo>
                    <a:pt x="4559" y="6305"/>
                    <a:pt x="4118" y="6296"/>
                    <a:pt x="3700" y="6276"/>
                  </a:cubicBezTo>
                  <a:cubicBezTo>
                    <a:pt x="3687" y="5890"/>
                    <a:pt x="3679" y="5511"/>
                    <a:pt x="3675" y="5143"/>
                  </a:cubicBezTo>
                  <a:moveTo>
                    <a:pt x="3638" y="5142"/>
                  </a:moveTo>
                  <a:cubicBezTo>
                    <a:pt x="3642" y="5510"/>
                    <a:pt x="3649" y="5889"/>
                    <a:pt x="3661" y="6274"/>
                  </a:cubicBezTo>
                  <a:cubicBezTo>
                    <a:pt x="3266" y="6254"/>
                    <a:pt x="2889" y="6224"/>
                    <a:pt x="2542" y="6188"/>
                  </a:cubicBezTo>
                  <a:cubicBezTo>
                    <a:pt x="2511" y="5827"/>
                    <a:pt x="2493" y="5467"/>
                    <a:pt x="2486" y="5114"/>
                  </a:cubicBezTo>
                  <a:cubicBezTo>
                    <a:pt x="2843" y="5126"/>
                    <a:pt x="3228" y="5136"/>
                    <a:pt x="3638" y="5142"/>
                  </a:cubicBezTo>
                  <a:moveTo>
                    <a:pt x="3641" y="3702"/>
                  </a:moveTo>
                  <a:cubicBezTo>
                    <a:pt x="3273" y="3706"/>
                    <a:pt x="2893" y="3713"/>
                    <a:pt x="2508" y="3724"/>
                  </a:cubicBezTo>
                  <a:cubicBezTo>
                    <a:pt x="2526" y="3330"/>
                    <a:pt x="2555" y="2954"/>
                    <a:pt x="2590" y="2606"/>
                  </a:cubicBezTo>
                  <a:cubicBezTo>
                    <a:pt x="2953" y="2577"/>
                    <a:pt x="3314" y="2560"/>
                    <a:pt x="3668" y="2554"/>
                  </a:cubicBezTo>
                  <a:cubicBezTo>
                    <a:pt x="3657" y="2910"/>
                    <a:pt x="3646" y="3295"/>
                    <a:pt x="3641" y="3702"/>
                  </a:cubicBezTo>
                  <a:moveTo>
                    <a:pt x="3679" y="3702"/>
                  </a:moveTo>
                  <a:cubicBezTo>
                    <a:pt x="3685" y="3294"/>
                    <a:pt x="3694" y="2909"/>
                    <a:pt x="3705" y="2553"/>
                  </a:cubicBezTo>
                  <a:cubicBezTo>
                    <a:pt x="4161" y="2546"/>
                    <a:pt x="4604" y="2556"/>
                    <a:pt x="5026" y="2576"/>
                  </a:cubicBezTo>
                  <a:cubicBezTo>
                    <a:pt x="5037" y="2961"/>
                    <a:pt x="5044" y="3339"/>
                    <a:pt x="5046" y="3705"/>
                  </a:cubicBezTo>
                  <a:cubicBezTo>
                    <a:pt x="4614" y="3699"/>
                    <a:pt x="4156" y="3697"/>
                    <a:pt x="3679" y="3702"/>
                  </a:cubicBezTo>
                  <a:moveTo>
                    <a:pt x="5042" y="5108"/>
                  </a:moveTo>
                  <a:cubicBezTo>
                    <a:pt x="4565" y="5113"/>
                    <a:pt x="4108" y="5111"/>
                    <a:pt x="3675" y="5105"/>
                  </a:cubicBezTo>
                  <a:cubicBezTo>
                    <a:pt x="3671" y="4629"/>
                    <a:pt x="3673" y="4172"/>
                    <a:pt x="3678" y="3739"/>
                  </a:cubicBezTo>
                  <a:cubicBezTo>
                    <a:pt x="4156" y="3735"/>
                    <a:pt x="4614" y="3736"/>
                    <a:pt x="5047" y="3743"/>
                  </a:cubicBezTo>
                  <a:cubicBezTo>
                    <a:pt x="5051" y="4219"/>
                    <a:pt x="5048" y="4677"/>
                    <a:pt x="5042" y="5108"/>
                  </a:cubicBezTo>
                  <a:moveTo>
                    <a:pt x="2505" y="3763"/>
                  </a:moveTo>
                  <a:cubicBezTo>
                    <a:pt x="2892" y="3750"/>
                    <a:pt x="3271" y="3743"/>
                    <a:pt x="3641" y="3739"/>
                  </a:cubicBezTo>
                  <a:cubicBezTo>
                    <a:pt x="3634" y="4172"/>
                    <a:pt x="3633" y="4629"/>
                    <a:pt x="3638" y="5105"/>
                  </a:cubicBezTo>
                  <a:cubicBezTo>
                    <a:pt x="3228" y="5098"/>
                    <a:pt x="2842" y="5089"/>
                    <a:pt x="2485" y="5076"/>
                  </a:cubicBezTo>
                  <a:cubicBezTo>
                    <a:pt x="2477" y="4624"/>
                    <a:pt x="2485" y="4183"/>
                    <a:pt x="2505" y="3763"/>
                  </a:cubicBezTo>
                  <a:moveTo>
                    <a:pt x="6211" y="5085"/>
                  </a:moveTo>
                  <a:cubicBezTo>
                    <a:pt x="5825" y="5096"/>
                    <a:pt x="5447" y="5104"/>
                    <a:pt x="5079" y="5107"/>
                  </a:cubicBezTo>
                  <a:cubicBezTo>
                    <a:pt x="5086" y="4677"/>
                    <a:pt x="5089" y="4219"/>
                    <a:pt x="5085" y="3743"/>
                  </a:cubicBezTo>
                  <a:cubicBezTo>
                    <a:pt x="5493" y="3749"/>
                    <a:pt x="5877" y="3759"/>
                    <a:pt x="6233" y="3770"/>
                  </a:cubicBezTo>
                  <a:cubicBezTo>
                    <a:pt x="6241" y="4225"/>
                    <a:pt x="6231" y="4666"/>
                    <a:pt x="6211" y="5085"/>
                  </a:cubicBezTo>
                  <a:moveTo>
                    <a:pt x="5697" y="1468"/>
                  </a:moveTo>
                  <a:cubicBezTo>
                    <a:pt x="5817" y="1484"/>
                    <a:pt x="5933" y="1502"/>
                    <a:pt x="6045" y="1520"/>
                  </a:cubicBezTo>
                  <a:cubicBezTo>
                    <a:pt x="6104" y="1887"/>
                    <a:pt x="6147" y="2257"/>
                    <a:pt x="6178" y="2624"/>
                  </a:cubicBezTo>
                  <a:cubicBezTo>
                    <a:pt x="5831" y="2589"/>
                    <a:pt x="5456" y="2560"/>
                    <a:pt x="5062" y="2540"/>
                  </a:cubicBezTo>
                  <a:cubicBezTo>
                    <a:pt x="5051" y="2166"/>
                    <a:pt x="5035" y="1784"/>
                    <a:pt x="5015" y="1400"/>
                  </a:cubicBezTo>
                  <a:cubicBezTo>
                    <a:pt x="5258" y="1417"/>
                    <a:pt x="5486" y="1441"/>
                    <a:pt x="5697" y="1468"/>
                  </a:cubicBezTo>
                  <a:moveTo>
                    <a:pt x="6038" y="1480"/>
                  </a:moveTo>
                  <a:cubicBezTo>
                    <a:pt x="5930" y="1463"/>
                    <a:pt x="5818" y="1447"/>
                    <a:pt x="5702" y="1431"/>
                  </a:cubicBezTo>
                  <a:cubicBezTo>
                    <a:pt x="5490" y="1404"/>
                    <a:pt x="5259" y="1379"/>
                    <a:pt x="5013" y="1362"/>
                  </a:cubicBezTo>
                  <a:cubicBezTo>
                    <a:pt x="4989" y="936"/>
                    <a:pt x="4959" y="505"/>
                    <a:pt x="4922" y="75"/>
                  </a:cubicBezTo>
                  <a:cubicBezTo>
                    <a:pt x="5218" y="113"/>
                    <a:pt x="5503" y="182"/>
                    <a:pt x="5777" y="279"/>
                  </a:cubicBezTo>
                  <a:cubicBezTo>
                    <a:pt x="5886" y="672"/>
                    <a:pt x="5972" y="1075"/>
                    <a:pt x="6038" y="1480"/>
                  </a:cubicBezTo>
                  <a:moveTo>
                    <a:pt x="7102" y="1740"/>
                  </a:moveTo>
                  <a:cubicBezTo>
                    <a:pt x="7194" y="2087"/>
                    <a:pt x="7264" y="2429"/>
                    <a:pt x="7314" y="2764"/>
                  </a:cubicBezTo>
                  <a:cubicBezTo>
                    <a:pt x="6998" y="2717"/>
                    <a:pt x="6626" y="2669"/>
                    <a:pt x="6215" y="2628"/>
                  </a:cubicBezTo>
                  <a:cubicBezTo>
                    <a:pt x="6185" y="2262"/>
                    <a:pt x="6142" y="1893"/>
                    <a:pt x="6084" y="1526"/>
                  </a:cubicBezTo>
                  <a:cubicBezTo>
                    <a:pt x="6474" y="1590"/>
                    <a:pt x="6817" y="1667"/>
                    <a:pt x="7102" y="1740"/>
                  </a:cubicBezTo>
                  <a:moveTo>
                    <a:pt x="6078" y="1487"/>
                  </a:moveTo>
                  <a:cubicBezTo>
                    <a:pt x="6012" y="1085"/>
                    <a:pt x="5927" y="685"/>
                    <a:pt x="5820" y="294"/>
                  </a:cubicBezTo>
                  <a:cubicBezTo>
                    <a:pt x="6165" y="419"/>
                    <a:pt x="6489" y="587"/>
                    <a:pt x="6788" y="791"/>
                  </a:cubicBezTo>
                  <a:cubicBezTo>
                    <a:pt x="6909" y="1095"/>
                    <a:pt x="7008" y="1398"/>
                    <a:pt x="7090" y="1697"/>
                  </a:cubicBezTo>
                  <a:cubicBezTo>
                    <a:pt x="6806" y="1625"/>
                    <a:pt x="6464" y="1550"/>
                    <a:pt x="6078" y="1487"/>
                  </a:cubicBezTo>
                  <a:moveTo>
                    <a:pt x="1320" y="3814"/>
                  </a:moveTo>
                  <a:cubicBezTo>
                    <a:pt x="1707" y="3793"/>
                    <a:pt x="2090" y="3776"/>
                    <a:pt x="2467" y="3764"/>
                  </a:cubicBezTo>
                  <a:cubicBezTo>
                    <a:pt x="2448" y="4183"/>
                    <a:pt x="2439" y="4624"/>
                    <a:pt x="2448" y="5076"/>
                  </a:cubicBezTo>
                  <a:cubicBezTo>
                    <a:pt x="2021" y="5061"/>
                    <a:pt x="1638" y="5044"/>
                    <a:pt x="1310" y="5026"/>
                  </a:cubicBezTo>
                  <a:cubicBezTo>
                    <a:pt x="1288" y="4595"/>
                    <a:pt x="1296" y="4188"/>
                    <a:pt x="1320" y="3814"/>
                  </a:cubicBezTo>
                  <a:moveTo>
                    <a:pt x="7877" y="6869"/>
                  </a:moveTo>
                  <a:cubicBezTo>
                    <a:pt x="7614" y="6975"/>
                    <a:pt x="7352" y="7064"/>
                    <a:pt x="7092" y="7139"/>
                  </a:cubicBezTo>
                  <a:cubicBezTo>
                    <a:pt x="7165" y="6861"/>
                    <a:pt x="7243" y="6520"/>
                    <a:pt x="7307" y="6131"/>
                  </a:cubicBezTo>
                  <a:cubicBezTo>
                    <a:pt x="7675" y="6068"/>
                    <a:pt x="8040" y="5989"/>
                    <a:pt x="8398" y="5891"/>
                  </a:cubicBezTo>
                  <a:cubicBezTo>
                    <a:pt x="8266" y="6241"/>
                    <a:pt x="8091" y="6569"/>
                    <a:pt x="7877" y="6869"/>
                  </a:cubicBezTo>
                  <a:moveTo>
                    <a:pt x="7399" y="5032"/>
                  </a:moveTo>
                  <a:cubicBezTo>
                    <a:pt x="7011" y="5055"/>
                    <a:pt x="6626" y="5071"/>
                    <a:pt x="6248" y="5083"/>
                  </a:cubicBezTo>
                  <a:cubicBezTo>
                    <a:pt x="6269" y="4666"/>
                    <a:pt x="6278" y="4225"/>
                    <a:pt x="6271" y="3772"/>
                  </a:cubicBezTo>
                  <a:cubicBezTo>
                    <a:pt x="6700" y="3786"/>
                    <a:pt x="7086" y="3804"/>
                    <a:pt x="7416" y="3822"/>
                  </a:cubicBezTo>
                  <a:cubicBezTo>
                    <a:pt x="7435" y="4254"/>
                    <a:pt x="7425" y="4661"/>
                    <a:pt x="7399" y="5032"/>
                  </a:cubicBezTo>
                  <a:moveTo>
                    <a:pt x="7940" y="1954"/>
                  </a:moveTo>
                  <a:cubicBezTo>
                    <a:pt x="7831" y="1915"/>
                    <a:pt x="7547" y="1815"/>
                    <a:pt x="7132" y="1709"/>
                  </a:cubicBezTo>
                  <a:cubicBezTo>
                    <a:pt x="7053" y="1418"/>
                    <a:pt x="6957" y="1124"/>
                    <a:pt x="6843" y="829"/>
                  </a:cubicBezTo>
                  <a:cubicBezTo>
                    <a:pt x="7273" y="1134"/>
                    <a:pt x="7645" y="1516"/>
                    <a:pt x="7940" y="1954"/>
                  </a:cubicBezTo>
                  <a:moveTo>
                    <a:pt x="6819" y="766"/>
                  </a:moveTo>
                  <a:lnTo>
                    <a:pt x="6818" y="765"/>
                  </a:lnTo>
                  <a:lnTo>
                    <a:pt x="6817" y="765"/>
                  </a:lnTo>
                  <a:cubicBezTo>
                    <a:pt x="6116" y="283"/>
                    <a:pt x="5268" y="0"/>
                    <a:pt x="4356" y="0"/>
                  </a:cubicBezTo>
                  <a:cubicBezTo>
                    <a:pt x="3457" y="0"/>
                    <a:pt x="2623" y="273"/>
                    <a:pt x="1928" y="742"/>
                  </a:cubicBezTo>
                  <a:lnTo>
                    <a:pt x="1923" y="740"/>
                  </a:lnTo>
                  <a:cubicBezTo>
                    <a:pt x="1923" y="740"/>
                    <a:pt x="1922" y="744"/>
                    <a:pt x="1920" y="748"/>
                  </a:cubicBezTo>
                  <a:cubicBezTo>
                    <a:pt x="1442" y="1072"/>
                    <a:pt x="1032" y="1490"/>
                    <a:pt x="714" y="1973"/>
                  </a:cubicBezTo>
                  <a:cubicBezTo>
                    <a:pt x="712" y="1974"/>
                    <a:pt x="709" y="1975"/>
                    <a:pt x="706" y="1976"/>
                  </a:cubicBezTo>
                  <a:lnTo>
                    <a:pt x="708" y="1982"/>
                  </a:lnTo>
                  <a:cubicBezTo>
                    <a:pt x="261" y="2668"/>
                    <a:pt x="0" y="3488"/>
                    <a:pt x="0" y="4366"/>
                  </a:cubicBezTo>
                  <a:cubicBezTo>
                    <a:pt x="0" y="5301"/>
                    <a:pt x="294" y="6167"/>
                    <a:pt x="794" y="6878"/>
                  </a:cubicBezTo>
                  <a:lnTo>
                    <a:pt x="793" y="6881"/>
                  </a:lnTo>
                  <a:cubicBezTo>
                    <a:pt x="793" y="6881"/>
                    <a:pt x="795" y="6882"/>
                    <a:pt x="797" y="6882"/>
                  </a:cubicBezTo>
                  <a:cubicBezTo>
                    <a:pt x="1587" y="8002"/>
                    <a:pt x="2887" y="8733"/>
                    <a:pt x="4356" y="8733"/>
                  </a:cubicBezTo>
                  <a:cubicBezTo>
                    <a:pt x="5277" y="8733"/>
                    <a:pt x="6132" y="8445"/>
                    <a:pt x="6837" y="7955"/>
                  </a:cubicBezTo>
                  <a:lnTo>
                    <a:pt x="6838" y="7955"/>
                  </a:lnTo>
                  <a:cubicBezTo>
                    <a:pt x="6838" y="7955"/>
                    <a:pt x="6838" y="7954"/>
                    <a:pt x="6838" y="7953"/>
                  </a:cubicBezTo>
                  <a:cubicBezTo>
                    <a:pt x="7970" y="7164"/>
                    <a:pt x="8712" y="5850"/>
                    <a:pt x="8712" y="4366"/>
                  </a:cubicBezTo>
                  <a:cubicBezTo>
                    <a:pt x="8712" y="2875"/>
                    <a:pt x="7962" y="1555"/>
                    <a:pt x="6819" y="7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000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1153633" y="1855569"/>
            <a:ext cx="4628400" cy="3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subTitle" idx="2"/>
          </p:nvPr>
        </p:nvSpPr>
        <p:spPr>
          <a:xfrm>
            <a:off x="6410000" y="1855569"/>
            <a:ext cx="4628400" cy="38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4" name="Google Shape;114;p9"/>
          <p:cNvGrpSpPr/>
          <p:nvPr/>
        </p:nvGrpSpPr>
        <p:grpSpPr>
          <a:xfrm>
            <a:off x="200" y="356185"/>
            <a:ext cx="12192000" cy="6145633"/>
            <a:chOff x="150" y="267138"/>
            <a:chExt cx="9144000" cy="4609225"/>
          </a:xfrm>
        </p:grpSpPr>
        <p:cxnSp>
          <p:nvCxnSpPr>
            <p:cNvPr id="115" name="Google Shape;115;p9"/>
            <p:cNvCxnSpPr/>
            <p:nvPr/>
          </p:nvCxnSpPr>
          <p:spPr>
            <a:xfrm>
              <a:off x="150" y="267138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150" y="4876363"/>
              <a:ext cx="9144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" name="Google Shape;117;p9"/>
          <p:cNvGrpSpPr/>
          <p:nvPr/>
        </p:nvGrpSpPr>
        <p:grpSpPr>
          <a:xfrm>
            <a:off x="10753594" y="5999761"/>
            <a:ext cx="1110031" cy="395143"/>
            <a:chOff x="7747838" y="4604000"/>
            <a:chExt cx="1182394" cy="420901"/>
          </a:xfrm>
        </p:grpSpPr>
        <p:sp>
          <p:nvSpPr>
            <p:cNvPr id="118" name="Google Shape;118;p9"/>
            <p:cNvSpPr/>
            <p:nvPr/>
          </p:nvSpPr>
          <p:spPr>
            <a:xfrm>
              <a:off x="7747838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6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8146324" y="4604000"/>
              <a:ext cx="384800" cy="420901"/>
            </a:xfrm>
            <a:custGeom>
              <a:avLst/>
              <a:gdLst/>
              <a:ahLst/>
              <a:cxnLst/>
              <a:rect l="l" t="t" r="r" b="b"/>
              <a:pathLst>
                <a:path w="1237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7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8545121" y="4604000"/>
              <a:ext cx="385111" cy="420901"/>
            </a:xfrm>
            <a:custGeom>
              <a:avLst/>
              <a:gdLst/>
              <a:ahLst/>
              <a:cxnLst/>
              <a:rect l="l" t="t" r="r" b="b"/>
              <a:pathLst>
                <a:path w="1238" h="1353" extrusionOk="0">
                  <a:moveTo>
                    <a:pt x="0" y="0"/>
                  </a:moveTo>
                  <a:lnTo>
                    <a:pt x="667" y="677"/>
                  </a:lnTo>
                  <a:lnTo>
                    <a:pt x="0" y="1353"/>
                  </a:lnTo>
                  <a:lnTo>
                    <a:pt x="571" y="1353"/>
                  </a:lnTo>
                  <a:lnTo>
                    <a:pt x="1238" y="677"/>
                  </a:lnTo>
                  <a:lnTo>
                    <a:pt x="57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28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10"/>
          <p:cNvSpPr txBox="1">
            <a:spLocks noGrp="1"/>
          </p:cNvSpPr>
          <p:nvPr>
            <p:ph type="body" idx="1"/>
          </p:nvPr>
        </p:nvSpPr>
        <p:spPr>
          <a:xfrm>
            <a:off x="950800" y="5331867"/>
            <a:ext cx="10290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Varela Round"/>
              <a:buNone/>
              <a:defRPr sz="2400">
                <a:latin typeface="Varela Round"/>
                <a:ea typeface="Varela Round"/>
                <a:cs typeface="Varela Round"/>
                <a:sym typeface="Varela Roun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822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Varela Round"/>
              <a:buNone/>
              <a:defRPr sz="3100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7758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7903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06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2E0CA93C-C699-98EB-6B1B-45B584561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312-8E71-C1BF-C1EC-1BBFF2CA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p(</a:t>
            </a:r>
            <a:r>
              <a:rPr lang="en-US" dirty="0" err="1"/>
              <a:t>x,t</a:t>
            </a:r>
            <a:r>
              <a:rPr lang="en-US" dirty="0"/>
              <a:t>) | Limit 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4789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our differential equation to make sense, we then must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𝑓𝑖𝑛𝑖𝑡𝑒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𝑓𝑖𝑛𝑖𝑡𝑒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We can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as </a:t>
                </a:r>
                <a:r>
                  <a:rPr lang="en-US" dirty="0" err="1"/>
                  <a:t>h,dt</a:t>
                </a:r>
                <a:r>
                  <a:rPr lang="en-US" dirty="0"/>
                  <a:t> -&gt; 0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Additionally, we see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(q-p)/h must approach some constant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Thus,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second order differential equation that is reminiscent of the Diffusion Equation; however, the drift factor is identical to a convection element in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4789837"/>
              </a:xfrm>
              <a:prstGeom prst="rect">
                <a:avLst/>
              </a:prstGeom>
              <a:blipFill>
                <a:blip r:embed="rId2"/>
                <a:stretch>
                  <a:fillRect l="-178" b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89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EE6BE-0461-62FE-C232-16A8BF26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with Change of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0FA8C4-6D2F-58C6-ADEB-A1A0C5636DC0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4831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𝑏𝑡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It then follows that since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from chain rule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𝑎𝑛𝑑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100" dirty="0"/>
              </a:p>
              <a:p>
                <a:r>
                  <a:rPr lang="en-US" dirty="0"/>
                  <a:t>So, our </a:t>
                </a:r>
                <a:r>
                  <a:rPr lang="en-US" dirty="0" err="1"/>
                  <a:t>pde</a:t>
                </a:r>
                <a:r>
                  <a:rPr lang="en-US" dirty="0"/>
                  <a:t> then simplifies too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Or,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However, we already know solution to this, it is of form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0FA8C4-6D2F-58C6-ADEB-A1A0C5636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4831259"/>
              </a:xfrm>
              <a:prstGeom prst="rect">
                <a:avLst/>
              </a:prstGeom>
              <a:blipFill>
                <a:blip r:embed="rId2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847F4F-5135-0329-2E10-72510CCCB1A1}"/>
                  </a:ext>
                </a:extLst>
              </p:cNvPr>
              <p:cNvSpPr txBox="1"/>
              <p:nvPr/>
            </p:nvSpPr>
            <p:spPr>
              <a:xfrm>
                <a:off x="5411856" y="2136913"/>
                <a:ext cx="1546962" cy="409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847F4F-5135-0329-2E10-72510CCCB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856" y="2136913"/>
                <a:ext cx="1546962" cy="409664"/>
              </a:xfrm>
              <a:prstGeom prst="rect">
                <a:avLst/>
              </a:prstGeom>
              <a:blipFill>
                <a:blip r:embed="rId3"/>
                <a:stretch>
                  <a:fillRect l="-3543" t="-2985" r="-157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480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249E-B214-FF44-968E-F69DF7A8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vection">
            <a:hlinkClick r:id="" action="ppaction://media"/>
            <a:extLst>
              <a:ext uri="{FF2B5EF4-FFF2-40B4-BE49-F238E27FC236}">
                <a16:creationId xmlns:a16="http://schemas.microsoft.com/office/drawing/2014/main" id="{E941CF0C-BE51-6B55-543F-6AD54722D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4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C4A6-ACD7-B96C-1992-6046C5C1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97E90-9EF6-53BF-85D4-D7147106C52A}"/>
              </a:ext>
            </a:extLst>
          </p:cNvPr>
          <p:cNvSpPr txBox="1"/>
          <p:nvPr/>
        </p:nvSpPr>
        <p:spPr>
          <a:xfrm>
            <a:off x="1030313" y="1579224"/>
            <a:ext cx="1029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	GIANMARIA, S. S. V. (2023). </a:t>
            </a:r>
            <a:r>
              <a:rPr lang="en-US" sz="1600" i="1" dirty="0"/>
              <a:t>Partial differential equations in action: From modelling to theory</a:t>
            </a:r>
            <a:r>
              <a:rPr lang="en-US" sz="1600" dirty="0"/>
              <a:t>. SPRINGER INTERNATIONAL PU. </a:t>
            </a:r>
            <a:endParaRPr lang="en-US" sz="1600" dirty="0">
              <a:effectLst/>
            </a:endParaRPr>
          </a:p>
        </p:txBody>
      </p:sp>
      <p:pic>
        <p:nvPicPr>
          <p:cNvPr id="1026" name="Picture 2" descr="Amazon.com: Partial Differential Equations in Action: From Modelling to  Theory (UNITEXT, 99): 9783319312378: Salsa, Sandro: Books">
            <a:extLst>
              <a:ext uri="{FF2B5EF4-FFF2-40B4-BE49-F238E27FC236}">
                <a16:creationId xmlns:a16="http://schemas.microsoft.com/office/drawing/2014/main" id="{D58B9C0B-747D-F046-B348-0FE7DE800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09" y="2263390"/>
            <a:ext cx="2628208" cy="398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0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game&#10;&#10;Description automatically generated">
            <a:extLst>
              <a:ext uri="{FF2B5EF4-FFF2-40B4-BE49-F238E27FC236}">
                <a16:creationId xmlns:a16="http://schemas.microsoft.com/office/drawing/2014/main" id="{FC48D25E-9665-FF64-FD29-C9E5F0FA0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Walk2">
            <a:hlinkClick r:id="" action="ppaction://media"/>
            <a:extLst>
              <a:ext uri="{FF2B5EF4-FFF2-40B4-BE49-F238E27FC236}">
                <a16:creationId xmlns:a16="http://schemas.microsoft.com/office/drawing/2014/main" id="{2E4976BC-199A-3FA9-AEAA-559F939B61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6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9105-1263-5683-FD7C-182E4BDC1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Preliminary Computations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B2E6D-17F6-3EE1-466C-EEC329D341CF}"/>
              </a:ext>
            </a:extLst>
          </p:cNvPr>
          <p:cNvSpPr txBox="1"/>
          <p:nvPr/>
        </p:nvSpPr>
        <p:spPr>
          <a:xfrm>
            <a:off x="950801" y="1570383"/>
            <a:ext cx="10290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x = </a:t>
            </a:r>
            <a:r>
              <a:rPr lang="en-US" sz="2000" dirty="0" err="1"/>
              <a:t>mh</a:t>
            </a:r>
            <a:r>
              <a:rPr lang="en-US" sz="2000" dirty="0"/>
              <a:t>, where m is the number of steps away from the origin</a:t>
            </a:r>
          </a:p>
          <a:p>
            <a:r>
              <a:rPr lang="en-US" sz="2000" dirty="0"/>
              <a:t>T = </a:t>
            </a:r>
            <a:r>
              <a:rPr lang="en-US" sz="2000" dirty="0" err="1"/>
              <a:t>Nt</a:t>
            </a:r>
            <a:r>
              <a:rPr lang="en-US" sz="2000" dirty="0"/>
              <a:t>, where N is the number of steps</a:t>
            </a:r>
          </a:p>
          <a:p>
            <a:endParaRPr lang="en-US" sz="2000" dirty="0"/>
          </a:p>
          <a:p>
            <a:r>
              <a:rPr lang="en-US" sz="2000" dirty="0"/>
              <a:t>Let k be the number of steps to the right, and N – k be the number of steps to the left</a:t>
            </a:r>
          </a:p>
          <a:p>
            <a:r>
              <a:rPr lang="en-US" sz="2000" dirty="0"/>
              <a:t>Then, m = k – (N – k) = k + k – N = 2k – N</a:t>
            </a:r>
          </a:p>
          <a:p>
            <a:r>
              <a:rPr lang="en-US" sz="2000" dirty="0"/>
              <a:t>Thus, k = (N + m)/2</a:t>
            </a:r>
          </a:p>
          <a:p>
            <a:endParaRPr lang="en-US" sz="2000" dirty="0"/>
          </a:p>
          <a:p>
            <a:r>
              <a:rPr lang="en-US" sz="2000" dirty="0"/>
              <a:t>Probability = Outcomes in A / Outcomes in Sample Space, and pk = p(</a:t>
            </a:r>
            <a:r>
              <a:rPr lang="en-US" sz="2000" dirty="0" err="1"/>
              <a:t>x,t</a:t>
            </a:r>
            <a:r>
              <a:rPr lang="en-US" sz="2000" dirty="0"/>
              <a:t>), so</a:t>
            </a:r>
          </a:p>
          <a:p>
            <a:r>
              <a:rPr lang="en-US" sz="2000" dirty="0"/>
              <a:t>p(</a:t>
            </a:r>
            <a:r>
              <a:rPr lang="en-US" sz="2000" dirty="0" err="1"/>
              <a:t>x,t</a:t>
            </a:r>
            <a:r>
              <a:rPr lang="en-US" sz="2000" dirty="0"/>
              <a:t>) = Number of walks with k steps to right after N Events / Number of Possible Walks with N steps </a:t>
            </a:r>
          </a:p>
          <a:p>
            <a:endParaRPr lang="en-US" sz="2000" dirty="0"/>
          </a:p>
          <a:p>
            <a:r>
              <a:rPr lang="en-US" sz="2000" dirty="0"/>
              <a:t>Number of Possible walks of k with N steps = C(</a:t>
            </a:r>
            <a:r>
              <a:rPr lang="en-US" sz="2000" dirty="0" err="1"/>
              <a:t>n,k</a:t>
            </a:r>
            <a:r>
              <a:rPr lang="en-US" sz="2000" dirty="0"/>
              <a:t>) = N! / k!(n-k)!</a:t>
            </a:r>
          </a:p>
          <a:p>
            <a:r>
              <a:rPr lang="en-US" sz="2000" dirty="0"/>
              <a:t>Number of Possible walks with N steps = 2^N</a:t>
            </a:r>
          </a:p>
          <a:p>
            <a:endParaRPr lang="en-US" sz="2000" dirty="0"/>
          </a:p>
          <a:p>
            <a:r>
              <a:rPr lang="en-US" sz="2000" dirty="0"/>
              <a:t>We need to put in terms of h and t, so we may get the limit as h and t -&gt; 0</a:t>
            </a:r>
          </a:p>
        </p:txBody>
      </p:sp>
    </p:spTree>
    <p:extLst>
      <p:ext uri="{BB962C8B-B14F-4D97-AF65-F5344CB8AC3E}">
        <p14:creationId xmlns:p14="http://schemas.microsoft.com/office/powerpoint/2010/main" val="285529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312-8E71-C1BF-C1EC-1BBFF2CA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p(</a:t>
            </a:r>
            <a:r>
              <a:rPr lang="en-US" dirty="0" err="1"/>
              <a:t>x,t</a:t>
            </a:r>
            <a:r>
              <a:rPr lang="en-US" dirty="0"/>
              <a:t>) | Limit 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461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𝑁𝑑𝑡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we see that since the probability to go right (+h) is q, and go left (-h) is p,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=1/2∗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+1/2∗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have initial conditions, p(0,0) = 1 and p(x,0) = 0 if x =/= 0, since the probability that it starts at the origin is 100%</a:t>
                </a:r>
              </a:p>
              <a:p>
                <a:endParaRPr lang="en-US" dirty="0"/>
              </a:p>
              <a:p>
                <a:r>
                  <a:rPr lang="en-US" dirty="0"/>
                  <a:t>We can use Taylor’s formula for multivariate functions that states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With the multivariate distribution then,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, where o(t) is a miniscule term that will disappear as dt -&gt;0,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, where o(h) is a miniscule term that will disappear as h-&gt;0</a:t>
                </a:r>
              </a:p>
              <a:p>
                <a:r>
                  <a:rPr lang="en-US" dirty="0"/>
                  <a:t>It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dt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4617867"/>
              </a:xfrm>
              <a:prstGeom prst="rect">
                <a:avLst/>
              </a:prstGeom>
              <a:blipFill>
                <a:blip r:embed="rId2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DA6DB7-FE79-9794-E1E2-22E2C224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8" y="2882994"/>
            <a:ext cx="373412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8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312-8E71-C1BF-C1EC-1BBFF2CA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p(</a:t>
            </a:r>
            <a:r>
              <a:rPr lang="en-US" dirty="0" err="1"/>
              <a:t>x,t</a:t>
            </a:r>
            <a:r>
              <a:rPr lang="en-US" dirty="0"/>
              <a:t>) | Limit 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4304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(1)=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For our differential equation to make sense, we then must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We can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, as </a:t>
                </a:r>
                <a:r>
                  <a:rPr lang="en-US" sz="2000" dirty="0" err="1"/>
                  <a:t>h,dt</a:t>
                </a:r>
                <a:r>
                  <a:rPr lang="en-US" sz="2000" dirty="0"/>
                  <a:t> -&gt; 0</a:t>
                </a:r>
                <a:br>
                  <a:rPr lang="en-US" sz="2000" dirty="0"/>
                </a:br>
                <a:endParaRPr lang="en-US" sz="2000" dirty="0"/>
              </a:p>
              <a:p>
                <a:r>
                  <a:rPr lang="en-US" sz="2000" dirty="0"/>
                  <a:t>Thus, 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pt-B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br>
                  <a:rPr lang="en-US" sz="2000" dirty="0"/>
                </a:b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A second order differential equation that is reminiscent of the Diffusion Equation! In fact, it is identical to the solutions of the heat equation.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4304705"/>
              </a:xfrm>
              <a:prstGeom prst="rect">
                <a:avLst/>
              </a:prstGeom>
              <a:blipFill>
                <a:blip r:embed="rId2"/>
                <a:stretch>
                  <a:fillRect l="-652" r="-711" b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02F0C-8FA2-38E7-D36C-48BFAB45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00" y="716233"/>
            <a:ext cx="10290400" cy="763600"/>
          </a:xfrm>
        </p:spPr>
        <p:txBody>
          <a:bodyPr/>
          <a:lstStyle/>
          <a:p>
            <a:r>
              <a:rPr lang="en-US" dirty="0"/>
              <a:t>Continuity of p(</a:t>
            </a:r>
            <a:r>
              <a:rPr lang="en-US" dirty="0" err="1"/>
              <a:t>x,t</a:t>
            </a:r>
            <a:r>
              <a:rPr lang="en-US" dirty="0"/>
              <a:t>) and Brownian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30F446-2110-76B2-97FA-EF1FCAA654B8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5067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From probability we see that if we let </a:t>
                </a:r>
                <a:r>
                  <a:rPr lang="en-US" sz="1600" dirty="0" err="1"/>
                  <a:t>xj</a:t>
                </a:r>
                <a:r>
                  <a:rPr lang="en-US" sz="1600" dirty="0"/>
                  <a:t> be the position after j steps that</a:t>
                </a:r>
                <a:endParaRPr lang="en-US" sz="16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is an independent, identically distributed random variable.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/>
                  <a:t> takes values of 1 or -1 with probability ½, it follow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equal to 1.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We see that displacement after N steps is then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/>
                <a:r>
                  <a:rPr lang="en-US" sz="1600" dirty="0"/>
                  <a:t>We can let h equal,</a:t>
                </a:r>
                <a:br>
                  <a:rPr lang="en-US" sz="16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Then, as N approaches infinity, h approaches 0; thus, Central Limit Theorem assures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 converges to a random variable with mean 0 and variance 2Dt, and with density of solution to diffusion equation.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The equations underlying this continuous random walk is known as Brownian motion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30F446-2110-76B2-97FA-EF1FCAA65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5067990"/>
              </a:xfrm>
              <a:prstGeom prst="rect">
                <a:avLst/>
              </a:prstGeom>
              <a:blipFill>
                <a:blip r:embed="rId2"/>
                <a:stretch>
                  <a:fillRect l="-355" t="-361" b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5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DC6F-AF54-5D11-2D06-820BDB32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233426-E9C2-385C-6FD7-93FE8FA44C2E}"/>
                  </a:ext>
                </a:extLst>
              </p:cNvPr>
              <p:cNvSpPr txBox="1"/>
              <p:nvPr/>
            </p:nvSpPr>
            <p:spPr>
              <a:xfrm>
                <a:off x="950800" y="2295516"/>
                <a:ext cx="10290400" cy="233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Since mean 0 and variance 2Dt, then the initial conditions for our solution u(</a:t>
                </a:r>
                <a:r>
                  <a:rPr lang="en-US" sz="2000" dirty="0" err="1"/>
                  <a:t>x,t</a:t>
                </a:r>
                <a:r>
                  <a:rPr lang="en-US" sz="2000" dirty="0"/>
                  <a:t>) will be a probability distribution with these parameters: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𝐷𝑡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𝐷𝑡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This is known as a </a:t>
                </a:r>
                <a:r>
                  <a:rPr lang="en-US" sz="2000" dirty="0" err="1"/>
                  <a:t>dirac</a:t>
                </a:r>
                <a:r>
                  <a:rPr lang="en-US" sz="2000" dirty="0"/>
                  <a:t> distribution and is the general solution for second order PDE’s of the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233426-E9C2-385C-6FD7-93FE8FA44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2295516"/>
                <a:ext cx="10290400" cy="2338269"/>
              </a:xfrm>
              <a:prstGeom prst="rect">
                <a:avLst/>
              </a:prstGeom>
              <a:blipFill>
                <a:blip r:embed="rId2"/>
                <a:stretch>
                  <a:fillRect l="-652" t="-1305" r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0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3988-A6F7-9902-0174-9227F3B6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DiracDistribution">
            <a:hlinkClick r:id="" action="ppaction://media"/>
            <a:extLst>
              <a:ext uri="{FF2B5EF4-FFF2-40B4-BE49-F238E27FC236}">
                <a16:creationId xmlns:a16="http://schemas.microsoft.com/office/drawing/2014/main" id="{726B7B60-FD47-B067-C812-4962547A8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2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2312-8E71-C1BF-C1EC-1BBFF2CA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 for p(</a:t>
            </a:r>
            <a:r>
              <a:rPr lang="en-US" dirty="0" err="1"/>
              <a:t>x,t</a:t>
            </a:r>
            <a:r>
              <a:rPr lang="en-US" dirty="0"/>
              <a:t>) | Limit Transition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/>
              <p:nvPr/>
            </p:nvSpPr>
            <p:spPr>
              <a:xfrm>
                <a:off x="950800" y="1479833"/>
                <a:ext cx="10290400" cy="4617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𝑚h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𝑁𝑑𝑡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we see that since the probability to go right (+h) is q, and go left (-h) is p,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have initial conditions, p(0,0) = 1 and p(x,0) = 0 if x =/= 0, since the probability that it starts at the origin is 100%</a:t>
                </a:r>
              </a:p>
              <a:p>
                <a:endParaRPr lang="en-US" dirty="0"/>
              </a:p>
              <a:p>
                <a:r>
                  <a:rPr lang="en-US" dirty="0"/>
                  <a:t>We can use Taylor’s formula for multivariate functions that states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With the multivariate distribution then,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, where o(t) is a miniscule term that will disappear as dt -&gt;0, 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, where o(h) is a miniscule term that will disappear as h-&gt;0</a:t>
                </a:r>
              </a:p>
              <a:p>
                <a:r>
                  <a:rPr lang="en-US" dirty="0"/>
                  <a:t>It follows: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Dividing by dt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DB1E4-AB9A-7B2D-F89F-7BB9D8D1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00" y="1479833"/>
                <a:ext cx="10290400" cy="4617867"/>
              </a:xfrm>
              <a:prstGeom prst="rect">
                <a:avLst/>
              </a:prstGeom>
              <a:blipFill>
                <a:blip r:embed="rId2"/>
                <a:stretch>
                  <a:fillRect l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DA6DB7-FE79-9794-E1E2-22E2C224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38" y="2882994"/>
            <a:ext cx="3734124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77317"/>
      </p:ext>
    </p:extLst>
  </p:cSld>
  <p:clrMapOvr>
    <a:masterClrMapping/>
  </p:clrMapOvr>
</p:sld>
</file>

<file path=ppt/theme/theme1.xml><?xml version="1.0" encoding="utf-8"?>
<a:theme xmlns:a="http://schemas.openxmlformats.org/drawingml/2006/main" name="Complex Analysis - Bachelor of Science in Mathematics by Slidesgo">
  <a:themeElements>
    <a:clrScheme name="Simple Light">
      <a:dk1>
        <a:srgbClr val="161616"/>
      </a:dk1>
      <a:lt1>
        <a:srgbClr val="FFFFFF"/>
      </a:lt1>
      <a:dk2>
        <a:srgbClr val="B92F38"/>
      </a:dk2>
      <a:lt2>
        <a:srgbClr val="B4AFA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A8E2661A6941478B3598636A1F0556" ma:contentTypeVersion="14" ma:contentTypeDescription="Create a new document." ma:contentTypeScope="" ma:versionID="077a8a73ced0adbe6a33f90a761ff095">
  <xsd:schema xmlns:xsd="http://www.w3.org/2001/XMLSchema" xmlns:xs="http://www.w3.org/2001/XMLSchema" xmlns:p="http://schemas.microsoft.com/office/2006/metadata/properties" xmlns:ns3="bc6b845f-bdf9-40ba-ad3e-07cbed57a549" xmlns:ns4="69efc907-7683-40a5-bccc-d103a0150aa6" targetNamespace="http://schemas.microsoft.com/office/2006/metadata/properties" ma:root="true" ma:fieldsID="f56faed8c64006d6466991f7e34e126f" ns3:_="" ns4:_="">
    <xsd:import namespace="bc6b845f-bdf9-40ba-ad3e-07cbed57a549"/>
    <xsd:import namespace="69efc907-7683-40a5-bccc-d103a0150a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6b845f-bdf9-40ba-ad3e-07cbed57a5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fc907-7683-40a5-bccc-d103a0150a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6b845f-bdf9-40ba-ad3e-07cbed57a54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30C0E1-C571-4D27-9D96-B0CAD4F6DB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6b845f-bdf9-40ba-ad3e-07cbed57a549"/>
    <ds:schemaRef ds:uri="69efc907-7683-40a5-bccc-d103a0150a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8CF303-9B17-4A86-A514-AF7C8ECEB42D}">
  <ds:schemaRefs>
    <ds:schemaRef ds:uri="http://purl.org/dc/terms/"/>
    <ds:schemaRef ds:uri="http://schemas.microsoft.com/office/infopath/2007/PartnerControls"/>
    <ds:schemaRef ds:uri="69efc907-7683-40a5-bccc-d103a0150aa6"/>
    <ds:schemaRef ds:uri="http://schemas.microsoft.com/office/2006/documentManagement/types"/>
    <ds:schemaRef ds:uri="bc6b845f-bdf9-40ba-ad3e-07cbed57a549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AE4AEC1-5F75-4A52-B398-99935B8B9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Complex Analysis - Bachelor of Science in Mathematics by Slidesgo</Template>
  <TotalTime>414</TotalTime>
  <Words>1299</Words>
  <Application>Microsoft Office PowerPoint</Application>
  <PresentationFormat>Widescreen</PresentationFormat>
  <Paragraphs>120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Lato</vt:lpstr>
      <vt:lpstr>Proxima Nova</vt:lpstr>
      <vt:lpstr>Varela Round</vt:lpstr>
      <vt:lpstr>Complex Analysis - Bachelor of Science in Mathematics by Slidesgo</vt:lpstr>
      <vt:lpstr>Slidesgo Final Pages</vt:lpstr>
      <vt:lpstr>PowerPoint Presentation</vt:lpstr>
      <vt:lpstr>PowerPoint Presentation</vt:lpstr>
      <vt:lpstr>Preliminary Computations</vt:lpstr>
      <vt:lpstr>Formula for p(x,t) | Limit Transition Probability</vt:lpstr>
      <vt:lpstr>Formula for p(x,t) | Limit Transition Probability</vt:lpstr>
      <vt:lpstr>Continuity of p(x,t) and Brownian Motion</vt:lpstr>
      <vt:lpstr>Dirac Distribution</vt:lpstr>
      <vt:lpstr>PowerPoint Presentation</vt:lpstr>
      <vt:lpstr>Formula for p(x,t) | Limit Transition Probability</vt:lpstr>
      <vt:lpstr>Formula for p(x,t) | Limit Transition Probability</vt:lpstr>
      <vt:lpstr>Solution with Change of Variables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Raul Marquez</dc:creator>
  <cp:lastModifiedBy>Raul Marquez</cp:lastModifiedBy>
  <cp:revision>3</cp:revision>
  <dcterms:created xsi:type="dcterms:W3CDTF">2024-03-21T22:13:46Z</dcterms:created>
  <dcterms:modified xsi:type="dcterms:W3CDTF">2024-04-09T03:43:45Z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0x010100C7A8E2661A6941478B3598636A1F0556</vt:lpwstr>
  </property>
</Properties>
</file>